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92" r:id="rId3"/>
    <p:sldId id="294" r:id="rId4"/>
    <p:sldId id="295" r:id="rId5"/>
    <p:sldId id="298" r:id="rId6"/>
    <p:sldId id="300" r:id="rId7"/>
    <p:sldId id="303" r:id="rId8"/>
    <p:sldId id="304" r:id="rId9"/>
    <p:sldId id="301" r:id="rId10"/>
    <p:sldId id="302" r:id="rId11"/>
    <p:sldId id="305" r:id="rId12"/>
    <p:sldId id="299" r:id="rId13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510F"/>
    <a:srgbClr val="B13E0B"/>
    <a:srgbClr val="1E99A8"/>
    <a:srgbClr val="DA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648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laudia:Documents:CODELCO:2018:22_03_18:archivos%20complementarios:Archivo%20de%20Trabajo%20Conferencia%20Prensa%20dic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760239743582304E-2"/>
          <c:y val="2.4716094203698701E-2"/>
          <c:w val="0.89503534450271305"/>
          <c:h val="0.7622009636489109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Prod!$K$17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7"/>
              <c:layout>
                <c:manualLayout>
                  <c:x val="-3.11412622828679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77-48F1-A3A0-E2EA056AC579}"/>
                </c:ext>
              </c:extLst>
            </c:dLbl>
            <c:dLbl>
              <c:idx val="10"/>
              <c:layout>
                <c:manualLayout>
                  <c:x val="-1.24565049131469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577-48F1-A3A0-E2EA056AC579}"/>
                </c:ext>
              </c:extLst>
            </c:dLbl>
            <c:spPr>
              <a:ln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Prod!$I$20:$I$30</c:f>
              <c:strCache>
                <c:ptCount val="11"/>
                <c:pt idx="0">
                  <c:v>Chuquicamata</c:v>
                </c:pt>
                <c:pt idx="1">
                  <c:v>Radomiro _x000d_Tomic</c:v>
                </c:pt>
                <c:pt idx="2">
                  <c:v>Gabriela _x000d_Mistral</c:v>
                </c:pt>
                <c:pt idx="3">
                  <c:v>Ministro Hales</c:v>
                </c:pt>
                <c:pt idx="4">
                  <c:v>Salvador</c:v>
                </c:pt>
                <c:pt idx="5">
                  <c:v>Andina</c:v>
                </c:pt>
                <c:pt idx="6">
                  <c:v>El Teniente</c:v>
                </c:pt>
                <c:pt idx="7">
                  <c:v>Codelco _x000d_Divisiones</c:v>
                </c:pt>
                <c:pt idx="8">
                  <c:v>El Abra (*)</c:v>
                </c:pt>
                <c:pt idx="9">
                  <c:v>Anglo _x000d_American (*)</c:v>
                </c:pt>
                <c:pt idx="10">
                  <c:v>Codelco _x000d_Total</c:v>
                </c:pt>
              </c:strCache>
            </c:strRef>
          </c:cat>
          <c:val>
            <c:numRef>
              <c:f>Prod!$K$20:$K$30</c:f>
              <c:numCache>
                <c:formatCode>#,##0</c:formatCode>
                <c:ptCount val="11"/>
                <c:pt idx="0">
                  <c:v>302.00970000000001</c:v>
                </c:pt>
                <c:pt idx="1">
                  <c:v>318.25479999999999</c:v>
                </c:pt>
                <c:pt idx="2">
                  <c:v>121.7123</c:v>
                </c:pt>
                <c:pt idx="3">
                  <c:v>237.02</c:v>
                </c:pt>
                <c:pt idx="4">
                  <c:v>59.796200000000013</c:v>
                </c:pt>
                <c:pt idx="5">
                  <c:v>193.34119999999999</c:v>
                </c:pt>
                <c:pt idx="6">
                  <c:v>475.33949999999999</c:v>
                </c:pt>
                <c:pt idx="7">
                  <c:v>1707.4737</c:v>
                </c:pt>
                <c:pt idx="8">
                  <c:v>48.956781999999997</c:v>
                </c:pt>
                <c:pt idx="9">
                  <c:v>70.835399999999979</c:v>
                </c:pt>
                <c:pt idx="10">
                  <c:v>1827.2658819999999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77-48F1-A3A0-E2EA056AC579}"/>
            </c:ext>
          </c:extLst>
        </c:ser>
        <c:ser>
          <c:idx val="0"/>
          <c:order val="1"/>
          <c:tx>
            <c:strRef>
              <c:f>Prod!$J$17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E6510F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7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77-48F1-A3A0-E2EA056AC579}"/>
                </c:ext>
              </c:extLst>
            </c:dLbl>
            <c:dLbl>
              <c:idx val="10"/>
              <c:layout>
                <c:manualLayout>
                  <c:x val="-7.785315570716849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577-48F1-A3A0-E2EA056AC57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Prod!$I$20:$I$30</c:f>
              <c:strCache>
                <c:ptCount val="11"/>
                <c:pt idx="0">
                  <c:v>Chuquicamata</c:v>
                </c:pt>
                <c:pt idx="1">
                  <c:v>Radomiro _x000d_Tomic</c:v>
                </c:pt>
                <c:pt idx="2">
                  <c:v>Gabriela _x000d_Mistral</c:v>
                </c:pt>
                <c:pt idx="3">
                  <c:v>Ministro Hales</c:v>
                </c:pt>
                <c:pt idx="4">
                  <c:v>Salvador</c:v>
                </c:pt>
                <c:pt idx="5">
                  <c:v>Andina</c:v>
                </c:pt>
                <c:pt idx="6">
                  <c:v>El Teniente</c:v>
                </c:pt>
                <c:pt idx="7">
                  <c:v>Codelco _x000d_Divisiones</c:v>
                </c:pt>
                <c:pt idx="8">
                  <c:v>El Abra (*)</c:v>
                </c:pt>
                <c:pt idx="9">
                  <c:v>Anglo _x000d_American (*)</c:v>
                </c:pt>
                <c:pt idx="10">
                  <c:v>Codelco _x000d_Total</c:v>
                </c:pt>
              </c:strCache>
            </c:strRef>
          </c:cat>
          <c:val>
            <c:numRef>
              <c:f>Prod!$J$20:$J$30</c:f>
              <c:numCache>
                <c:formatCode>#,##0</c:formatCode>
                <c:ptCount val="11"/>
                <c:pt idx="0">
                  <c:v>330.91009999999892</c:v>
                </c:pt>
                <c:pt idx="1">
                  <c:v>318.87810000000002</c:v>
                </c:pt>
                <c:pt idx="2">
                  <c:v>122.7367</c:v>
                </c:pt>
                <c:pt idx="3">
                  <c:v>215.0864</c:v>
                </c:pt>
                <c:pt idx="4">
                  <c:v>61.9422</c:v>
                </c:pt>
                <c:pt idx="5">
                  <c:v>220.03030000000001</c:v>
                </c:pt>
                <c:pt idx="6">
                  <c:v>464.32749999999999</c:v>
                </c:pt>
                <c:pt idx="7">
                  <c:v>1733.9113</c:v>
                </c:pt>
                <c:pt idx="8">
                  <c:v>38.417469999999973</c:v>
                </c:pt>
                <c:pt idx="9">
                  <c:v>69.746399999999994</c:v>
                </c:pt>
                <c:pt idx="10">
                  <c:v>1842.0751700000001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577-48F1-A3A0-E2EA056AC57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344750824"/>
        <c:axId val="344750432"/>
      </c:barChart>
      <c:catAx>
        <c:axId val="344750824"/>
        <c:scaling>
          <c:orientation val="minMax"/>
        </c:scaling>
        <c:delete val="0"/>
        <c:axPos val="b"/>
        <c:numFmt formatCode="0.0" sourceLinked="0"/>
        <c:majorTickMark val="none"/>
        <c:minorTickMark val="none"/>
        <c:tickLblPos val="nextTo"/>
        <c:spPr>
          <a:ln w="6350">
            <a:solidFill>
              <a:schemeClr val="bg1">
                <a:lumMod val="50000"/>
              </a:schemeClr>
            </a:solidFill>
          </a:ln>
        </c:spPr>
        <c:txPr>
          <a:bodyPr rot="-5400000" vert="horz"/>
          <a:lstStyle/>
          <a:p>
            <a:pPr>
              <a:defRPr cap="all">
                <a:solidFill>
                  <a:srgbClr val="676767"/>
                </a:solidFill>
              </a:defRPr>
            </a:pPr>
            <a:endParaRPr lang="es-CL"/>
          </a:p>
        </c:txPr>
        <c:crossAx val="344750432"/>
        <c:crosses val="autoZero"/>
        <c:auto val="1"/>
        <c:lblAlgn val="ctr"/>
        <c:lblOffset val="100"/>
        <c:noMultiLvlLbl val="0"/>
      </c:catAx>
      <c:valAx>
        <c:axId val="34475043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KTMF</a:t>
                </a:r>
              </a:p>
            </c:rich>
          </c:tx>
          <c:layout>
            <c:manualLayout>
              <c:xMode val="edge"/>
              <c:yMode val="edge"/>
              <c:x val="1.8018061243943201E-2"/>
              <c:y val="0.35832855934524799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ln w="6350">
            <a:solidFill>
              <a:schemeClr val="bg1">
                <a:lumMod val="50000"/>
              </a:schemeClr>
            </a:solidFill>
          </a:ln>
        </c:spPr>
        <c:crossAx val="344750824"/>
        <c:crosses val="autoZero"/>
        <c:crossBetween val="between"/>
        <c:minorUnit val="20"/>
      </c:valAx>
      <c:spPr>
        <a:noFill/>
        <a:ln>
          <a:noFill/>
        </a:ln>
      </c:spPr>
    </c:plotArea>
    <c:legend>
      <c:legendPos val="t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>
          <a:solidFill>
            <a:srgbClr val="58585A"/>
          </a:solidFill>
        </a:defRPr>
      </a:pPr>
      <a:endParaRPr lang="es-CL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Grupo de personas posando para una foto&#10;&#10;Descripción generada automáticamente">
            <a:extLst>
              <a:ext uri="{FF2B5EF4-FFF2-40B4-BE49-F238E27FC236}">
                <a16:creationId xmlns:a16="http://schemas.microsoft.com/office/drawing/2014/main" id="{1DD9EF37-34D4-48EF-98B2-2EBCD64E60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73"/>
            <a:ext cx="12192000" cy="682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18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FD12488E-9082-4760-921F-41E12D2630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10"/>
            <a:ext cx="12192000" cy="683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41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4784033-B9FE-457A-83CD-E208D92FD8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10"/>
            <a:ext cx="12192000" cy="683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8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50AD64E-0D99-4681-B91D-19B2D0E4CC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67"/>
            <a:ext cx="12192000" cy="682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94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169EA48-392D-4D67-957E-68777B3B4B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21"/>
            <a:ext cx="12192000" cy="682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28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36990A3-0EC5-4903-8188-4B596E5B11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10"/>
            <a:ext cx="12192000" cy="683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126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8C945122-2D0B-401C-A0FB-5AE7C44693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73"/>
            <a:ext cx="12192000" cy="682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52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4C1F6CD-2EC7-44CE-BB4F-856B55A1A8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10"/>
            <a:ext cx="12192000" cy="683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541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CDF28305-F407-417D-8D24-337084B5B3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73"/>
            <a:ext cx="12192000" cy="682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03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FD62B0B-9733-4DAA-B03C-043FF99376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67"/>
            <a:ext cx="12192000" cy="682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11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camiseta&#10;&#10;Descripción generada automáticamente">
            <a:extLst>
              <a:ext uri="{FF2B5EF4-FFF2-40B4-BE49-F238E27FC236}">
                <a16:creationId xmlns:a16="http://schemas.microsoft.com/office/drawing/2014/main" id="{79721A27-FD38-4D8B-B3F1-72A61A8AF3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67"/>
            <a:ext cx="12192000" cy="682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87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3560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11.png"/><Relationship Id="rId21" Type="http://schemas.openxmlformats.org/officeDocument/2006/relationships/image" Target="../media/image106.svg"/><Relationship Id="rId42" Type="http://schemas.openxmlformats.org/officeDocument/2006/relationships/image" Target="../media/image127.png"/><Relationship Id="rId47" Type="http://schemas.openxmlformats.org/officeDocument/2006/relationships/image" Target="../media/image132.svg"/><Relationship Id="rId63" Type="http://schemas.openxmlformats.org/officeDocument/2006/relationships/image" Target="../media/image148.svg"/><Relationship Id="rId68" Type="http://schemas.openxmlformats.org/officeDocument/2006/relationships/image" Target="../media/image153.png"/><Relationship Id="rId2" Type="http://schemas.openxmlformats.org/officeDocument/2006/relationships/image" Target="../media/image87.png"/><Relationship Id="rId16" Type="http://schemas.openxmlformats.org/officeDocument/2006/relationships/image" Target="../media/image101.png"/><Relationship Id="rId29" Type="http://schemas.openxmlformats.org/officeDocument/2006/relationships/image" Target="../media/image114.svg"/><Relationship Id="rId11" Type="http://schemas.openxmlformats.org/officeDocument/2006/relationships/image" Target="../media/image96.svg"/><Relationship Id="rId24" Type="http://schemas.openxmlformats.org/officeDocument/2006/relationships/image" Target="../media/image109.png"/><Relationship Id="rId32" Type="http://schemas.openxmlformats.org/officeDocument/2006/relationships/image" Target="../media/image117.png"/><Relationship Id="rId37" Type="http://schemas.openxmlformats.org/officeDocument/2006/relationships/image" Target="../media/image122.svg"/><Relationship Id="rId40" Type="http://schemas.openxmlformats.org/officeDocument/2006/relationships/image" Target="../media/image125.png"/><Relationship Id="rId45" Type="http://schemas.openxmlformats.org/officeDocument/2006/relationships/image" Target="../media/image130.svg"/><Relationship Id="rId53" Type="http://schemas.openxmlformats.org/officeDocument/2006/relationships/image" Target="../media/image138.svg"/><Relationship Id="rId58" Type="http://schemas.openxmlformats.org/officeDocument/2006/relationships/image" Target="../media/image143.png"/><Relationship Id="rId66" Type="http://schemas.openxmlformats.org/officeDocument/2006/relationships/image" Target="../media/image151.png"/><Relationship Id="rId5" Type="http://schemas.openxmlformats.org/officeDocument/2006/relationships/image" Target="../media/image90.svg"/><Relationship Id="rId61" Type="http://schemas.openxmlformats.org/officeDocument/2006/relationships/image" Target="../media/image146.svg"/><Relationship Id="rId19" Type="http://schemas.openxmlformats.org/officeDocument/2006/relationships/image" Target="../media/image104.svg"/><Relationship Id="rId14" Type="http://schemas.openxmlformats.org/officeDocument/2006/relationships/image" Target="../media/image99.png"/><Relationship Id="rId22" Type="http://schemas.openxmlformats.org/officeDocument/2006/relationships/image" Target="../media/image107.png"/><Relationship Id="rId27" Type="http://schemas.openxmlformats.org/officeDocument/2006/relationships/image" Target="../media/image112.svg"/><Relationship Id="rId30" Type="http://schemas.openxmlformats.org/officeDocument/2006/relationships/image" Target="../media/image115.png"/><Relationship Id="rId35" Type="http://schemas.openxmlformats.org/officeDocument/2006/relationships/image" Target="../media/image120.svg"/><Relationship Id="rId43" Type="http://schemas.openxmlformats.org/officeDocument/2006/relationships/image" Target="../media/image128.svg"/><Relationship Id="rId48" Type="http://schemas.openxmlformats.org/officeDocument/2006/relationships/image" Target="../media/image133.png"/><Relationship Id="rId56" Type="http://schemas.openxmlformats.org/officeDocument/2006/relationships/image" Target="../media/image141.png"/><Relationship Id="rId64" Type="http://schemas.openxmlformats.org/officeDocument/2006/relationships/image" Target="../media/image149.png"/><Relationship Id="rId69" Type="http://schemas.openxmlformats.org/officeDocument/2006/relationships/image" Target="../media/image154.svg"/><Relationship Id="rId8" Type="http://schemas.openxmlformats.org/officeDocument/2006/relationships/image" Target="../media/image93.png"/><Relationship Id="rId51" Type="http://schemas.openxmlformats.org/officeDocument/2006/relationships/image" Target="../media/image136.svg"/><Relationship Id="rId72" Type="http://schemas.openxmlformats.org/officeDocument/2006/relationships/image" Target="../media/image157.png"/><Relationship Id="rId3" Type="http://schemas.openxmlformats.org/officeDocument/2006/relationships/image" Target="../media/image88.svg"/><Relationship Id="rId12" Type="http://schemas.openxmlformats.org/officeDocument/2006/relationships/image" Target="../media/image97.png"/><Relationship Id="rId17" Type="http://schemas.openxmlformats.org/officeDocument/2006/relationships/image" Target="../media/image102.svg"/><Relationship Id="rId25" Type="http://schemas.openxmlformats.org/officeDocument/2006/relationships/image" Target="../media/image110.svg"/><Relationship Id="rId33" Type="http://schemas.openxmlformats.org/officeDocument/2006/relationships/image" Target="../media/image118.svg"/><Relationship Id="rId38" Type="http://schemas.openxmlformats.org/officeDocument/2006/relationships/image" Target="../media/image123.png"/><Relationship Id="rId46" Type="http://schemas.openxmlformats.org/officeDocument/2006/relationships/image" Target="../media/image131.png"/><Relationship Id="rId59" Type="http://schemas.openxmlformats.org/officeDocument/2006/relationships/image" Target="../media/image144.svg"/><Relationship Id="rId67" Type="http://schemas.openxmlformats.org/officeDocument/2006/relationships/image" Target="../media/image152.svg"/><Relationship Id="rId20" Type="http://schemas.openxmlformats.org/officeDocument/2006/relationships/image" Target="../media/image105.png"/><Relationship Id="rId41" Type="http://schemas.openxmlformats.org/officeDocument/2006/relationships/image" Target="../media/image126.svg"/><Relationship Id="rId54" Type="http://schemas.openxmlformats.org/officeDocument/2006/relationships/image" Target="../media/image139.png"/><Relationship Id="rId62" Type="http://schemas.openxmlformats.org/officeDocument/2006/relationships/image" Target="../media/image147.png"/><Relationship Id="rId70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5" Type="http://schemas.openxmlformats.org/officeDocument/2006/relationships/image" Target="../media/image100.svg"/><Relationship Id="rId23" Type="http://schemas.openxmlformats.org/officeDocument/2006/relationships/image" Target="../media/image108.svg"/><Relationship Id="rId28" Type="http://schemas.openxmlformats.org/officeDocument/2006/relationships/image" Target="../media/image113.png"/><Relationship Id="rId36" Type="http://schemas.openxmlformats.org/officeDocument/2006/relationships/image" Target="../media/image121.png"/><Relationship Id="rId49" Type="http://schemas.openxmlformats.org/officeDocument/2006/relationships/image" Target="../media/image134.svg"/><Relationship Id="rId57" Type="http://schemas.openxmlformats.org/officeDocument/2006/relationships/image" Target="../media/image142.svg"/><Relationship Id="rId10" Type="http://schemas.openxmlformats.org/officeDocument/2006/relationships/image" Target="../media/image95.png"/><Relationship Id="rId31" Type="http://schemas.openxmlformats.org/officeDocument/2006/relationships/image" Target="../media/image116.svg"/><Relationship Id="rId44" Type="http://schemas.openxmlformats.org/officeDocument/2006/relationships/image" Target="../media/image129.png"/><Relationship Id="rId52" Type="http://schemas.openxmlformats.org/officeDocument/2006/relationships/image" Target="../media/image137.png"/><Relationship Id="rId60" Type="http://schemas.openxmlformats.org/officeDocument/2006/relationships/image" Target="../media/image145.png"/><Relationship Id="rId65" Type="http://schemas.openxmlformats.org/officeDocument/2006/relationships/image" Target="../media/image150.svg"/><Relationship Id="rId73" Type="http://schemas.openxmlformats.org/officeDocument/2006/relationships/image" Target="../media/image158.svg"/><Relationship Id="rId4" Type="http://schemas.openxmlformats.org/officeDocument/2006/relationships/image" Target="../media/image89.png"/><Relationship Id="rId9" Type="http://schemas.openxmlformats.org/officeDocument/2006/relationships/image" Target="../media/image94.svg"/><Relationship Id="rId13" Type="http://schemas.openxmlformats.org/officeDocument/2006/relationships/image" Target="../media/image98.svg"/><Relationship Id="rId18" Type="http://schemas.openxmlformats.org/officeDocument/2006/relationships/image" Target="../media/image103.png"/><Relationship Id="rId39" Type="http://schemas.openxmlformats.org/officeDocument/2006/relationships/image" Target="../media/image124.svg"/><Relationship Id="rId34" Type="http://schemas.openxmlformats.org/officeDocument/2006/relationships/image" Target="../media/image119.png"/><Relationship Id="rId50" Type="http://schemas.openxmlformats.org/officeDocument/2006/relationships/image" Target="../media/image135.png"/><Relationship Id="rId55" Type="http://schemas.openxmlformats.org/officeDocument/2006/relationships/image" Target="../media/image140.svg"/><Relationship Id="rId7" Type="http://schemas.openxmlformats.org/officeDocument/2006/relationships/image" Target="../media/image92.svg"/><Relationship Id="rId71" Type="http://schemas.openxmlformats.org/officeDocument/2006/relationships/image" Target="../media/image15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13" Type="http://schemas.openxmlformats.org/officeDocument/2006/relationships/image" Target="../media/image170.png"/><Relationship Id="rId3" Type="http://schemas.openxmlformats.org/officeDocument/2006/relationships/image" Target="../media/image160.png"/><Relationship Id="rId7" Type="http://schemas.openxmlformats.org/officeDocument/2006/relationships/image" Target="../media/image164.png"/><Relationship Id="rId12" Type="http://schemas.openxmlformats.org/officeDocument/2006/relationships/image" Target="../media/image169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png"/><Relationship Id="rId11" Type="http://schemas.openxmlformats.org/officeDocument/2006/relationships/image" Target="../media/image168.png"/><Relationship Id="rId5" Type="http://schemas.openxmlformats.org/officeDocument/2006/relationships/image" Target="../media/image162.png"/><Relationship Id="rId15" Type="http://schemas.openxmlformats.org/officeDocument/2006/relationships/image" Target="../media/image172.png"/><Relationship Id="rId10" Type="http://schemas.openxmlformats.org/officeDocument/2006/relationships/image" Target="../media/image167.png"/><Relationship Id="rId4" Type="http://schemas.openxmlformats.org/officeDocument/2006/relationships/image" Target="../media/image161.png"/><Relationship Id="rId9" Type="http://schemas.openxmlformats.org/officeDocument/2006/relationships/image" Target="../media/image166.png"/><Relationship Id="rId14" Type="http://schemas.openxmlformats.org/officeDocument/2006/relationships/image" Target="../media/image17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9.png"/><Relationship Id="rId21" Type="http://schemas.openxmlformats.org/officeDocument/2006/relationships/image" Target="../media/image34.svg"/><Relationship Id="rId42" Type="http://schemas.openxmlformats.org/officeDocument/2006/relationships/image" Target="../media/image55.png"/><Relationship Id="rId47" Type="http://schemas.openxmlformats.org/officeDocument/2006/relationships/image" Target="../media/image60.svg"/><Relationship Id="rId63" Type="http://schemas.openxmlformats.org/officeDocument/2006/relationships/image" Target="../media/image76.svg"/><Relationship Id="rId68" Type="http://schemas.openxmlformats.org/officeDocument/2006/relationships/image" Target="../media/image81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9" Type="http://schemas.openxmlformats.org/officeDocument/2006/relationships/image" Target="../media/image42.svg"/><Relationship Id="rId11" Type="http://schemas.openxmlformats.org/officeDocument/2006/relationships/image" Target="../media/image24.svg"/><Relationship Id="rId24" Type="http://schemas.openxmlformats.org/officeDocument/2006/relationships/image" Target="../media/image37.png"/><Relationship Id="rId32" Type="http://schemas.openxmlformats.org/officeDocument/2006/relationships/image" Target="../media/image45.png"/><Relationship Id="rId37" Type="http://schemas.openxmlformats.org/officeDocument/2006/relationships/image" Target="../media/image50.svg"/><Relationship Id="rId40" Type="http://schemas.openxmlformats.org/officeDocument/2006/relationships/image" Target="../media/image53.png"/><Relationship Id="rId45" Type="http://schemas.openxmlformats.org/officeDocument/2006/relationships/image" Target="../media/image58.svg"/><Relationship Id="rId53" Type="http://schemas.openxmlformats.org/officeDocument/2006/relationships/image" Target="../media/image66.svg"/><Relationship Id="rId58" Type="http://schemas.openxmlformats.org/officeDocument/2006/relationships/image" Target="../media/image71.png"/><Relationship Id="rId66" Type="http://schemas.openxmlformats.org/officeDocument/2006/relationships/image" Target="../media/image79.png"/><Relationship Id="rId5" Type="http://schemas.openxmlformats.org/officeDocument/2006/relationships/image" Target="../media/image18.svg"/><Relationship Id="rId61" Type="http://schemas.openxmlformats.org/officeDocument/2006/relationships/image" Target="../media/image74.svg"/><Relationship Id="rId19" Type="http://schemas.openxmlformats.org/officeDocument/2006/relationships/image" Target="../media/image32.sv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svg"/><Relationship Id="rId30" Type="http://schemas.openxmlformats.org/officeDocument/2006/relationships/image" Target="../media/image43.png"/><Relationship Id="rId35" Type="http://schemas.openxmlformats.org/officeDocument/2006/relationships/image" Target="../media/image48.svg"/><Relationship Id="rId43" Type="http://schemas.openxmlformats.org/officeDocument/2006/relationships/image" Target="../media/image56.svg"/><Relationship Id="rId48" Type="http://schemas.openxmlformats.org/officeDocument/2006/relationships/image" Target="../media/image61.png"/><Relationship Id="rId56" Type="http://schemas.openxmlformats.org/officeDocument/2006/relationships/image" Target="../media/image69.png"/><Relationship Id="rId64" Type="http://schemas.openxmlformats.org/officeDocument/2006/relationships/image" Target="../media/image77.png"/><Relationship Id="rId69" Type="http://schemas.openxmlformats.org/officeDocument/2006/relationships/image" Target="../media/image82.svg"/><Relationship Id="rId8" Type="http://schemas.openxmlformats.org/officeDocument/2006/relationships/image" Target="../media/image21.png"/><Relationship Id="rId51" Type="http://schemas.openxmlformats.org/officeDocument/2006/relationships/image" Target="../media/image64.svg"/><Relationship Id="rId72" Type="http://schemas.openxmlformats.org/officeDocument/2006/relationships/image" Target="../media/image85.png"/><Relationship Id="rId3" Type="http://schemas.openxmlformats.org/officeDocument/2006/relationships/image" Target="../media/image16.svg"/><Relationship Id="rId12" Type="http://schemas.openxmlformats.org/officeDocument/2006/relationships/image" Target="../media/image25.png"/><Relationship Id="rId17" Type="http://schemas.openxmlformats.org/officeDocument/2006/relationships/image" Target="../media/image30.svg"/><Relationship Id="rId25" Type="http://schemas.openxmlformats.org/officeDocument/2006/relationships/image" Target="../media/image38.svg"/><Relationship Id="rId33" Type="http://schemas.openxmlformats.org/officeDocument/2006/relationships/image" Target="../media/image46.svg"/><Relationship Id="rId38" Type="http://schemas.openxmlformats.org/officeDocument/2006/relationships/image" Target="../media/image51.png"/><Relationship Id="rId46" Type="http://schemas.openxmlformats.org/officeDocument/2006/relationships/image" Target="../media/image59.png"/><Relationship Id="rId59" Type="http://schemas.openxmlformats.org/officeDocument/2006/relationships/image" Target="../media/image72.svg"/><Relationship Id="rId67" Type="http://schemas.openxmlformats.org/officeDocument/2006/relationships/image" Target="../media/image80.svg"/><Relationship Id="rId20" Type="http://schemas.openxmlformats.org/officeDocument/2006/relationships/image" Target="../media/image33.png"/><Relationship Id="rId41" Type="http://schemas.openxmlformats.org/officeDocument/2006/relationships/image" Target="../media/image54.svg"/><Relationship Id="rId54" Type="http://schemas.openxmlformats.org/officeDocument/2006/relationships/image" Target="../media/image67.png"/><Relationship Id="rId62" Type="http://schemas.openxmlformats.org/officeDocument/2006/relationships/image" Target="../media/image75.png"/><Relationship Id="rId70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5" Type="http://schemas.openxmlformats.org/officeDocument/2006/relationships/image" Target="../media/image28.svg"/><Relationship Id="rId23" Type="http://schemas.openxmlformats.org/officeDocument/2006/relationships/image" Target="../media/image36.svg"/><Relationship Id="rId28" Type="http://schemas.openxmlformats.org/officeDocument/2006/relationships/image" Target="../media/image41.png"/><Relationship Id="rId36" Type="http://schemas.openxmlformats.org/officeDocument/2006/relationships/image" Target="../media/image49.png"/><Relationship Id="rId49" Type="http://schemas.openxmlformats.org/officeDocument/2006/relationships/image" Target="../media/image62.svg"/><Relationship Id="rId57" Type="http://schemas.openxmlformats.org/officeDocument/2006/relationships/image" Target="../media/image70.svg"/><Relationship Id="rId10" Type="http://schemas.openxmlformats.org/officeDocument/2006/relationships/image" Target="../media/image23.png"/><Relationship Id="rId31" Type="http://schemas.openxmlformats.org/officeDocument/2006/relationships/image" Target="../media/image44.svg"/><Relationship Id="rId44" Type="http://schemas.openxmlformats.org/officeDocument/2006/relationships/image" Target="../media/image57.png"/><Relationship Id="rId52" Type="http://schemas.openxmlformats.org/officeDocument/2006/relationships/image" Target="../media/image65.png"/><Relationship Id="rId60" Type="http://schemas.openxmlformats.org/officeDocument/2006/relationships/image" Target="../media/image73.png"/><Relationship Id="rId65" Type="http://schemas.openxmlformats.org/officeDocument/2006/relationships/image" Target="../media/image78.svg"/><Relationship Id="rId73" Type="http://schemas.openxmlformats.org/officeDocument/2006/relationships/image" Target="../media/image86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3" Type="http://schemas.openxmlformats.org/officeDocument/2006/relationships/image" Target="../media/image26.svg"/><Relationship Id="rId18" Type="http://schemas.openxmlformats.org/officeDocument/2006/relationships/image" Target="../media/image31.png"/><Relationship Id="rId39" Type="http://schemas.openxmlformats.org/officeDocument/2006/relationships/image" Target="../media/image52.svg"/><Relationship Id="rId34" Type="http://schemas.openxmlformats.org/officeDocument/2006/relationships/image" Target="../media/image47.png"/><Relationship Id="rId50" Type="http://schemas.openxmlformats.org/officeDocument/2006/relationships/image" Target="../media/image63.png"/><Relationship Id="rId55" Type="http://schemas.openxmlformats.org/officeDocument/2006/relationships/image" Target="../media/image68.svg"/><Relationship Id="rId7" Type="http://schemas.openxmlformats.org/officeDocument/2006/relationships/image" Target="../media/image20.svg"/><Relationship Id="rId71" Type="http://schemas.openxmlformats.org/officeDocument/2006/relationships/image" Target="../media/image8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C914B94-D75B-4DCE-8268-E39831DAD59A}"/>
              </a:ext>
            </a:extLst>
          </p:cNvPr>
          <p:cNvSpPr txBox="1"/>
          <p:nvPr/>
        </p:nvSpPr>
        <p:spPr>
          <a:xfrm>
            <a:off x="314036" y="5868075"/>
            <a:ext cx="2438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/>
              <a:t>NOMBRE DE SU GERENCIA</a:t>
            </a:r>
            <a:endParaRPr lang="es-CL" sz="16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4D84EB1-7054-4074-A3D0-8405D76333C4}"/>
              </a:ext>
            </a:extLst>
          </p:cNvPr>
          <p:cNvSpPr txBox="1"/>
          <p:nvPr/>
        </p:nvSpPr>
        <p:spPr>
          <a:xfrm>
            <a:off x="314036" y="6114267"/>
            <a:ext cx="1043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/>
              <a:t>XX/XX/XX</a:t>
            </a:r>
            <a:endParaRPr lang="es-CL" sz="16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8E2A81C-A18C-4F7C-9605-F735E89C8578}"/>
              </a:ext>
            </a:extLst>
          </p:cNvPr>
          <p:cNvSpPr txBox="1"/>
          <p:nvPr/>
        </p:nvSpPr>
        <p:spPr>
          <a:xfrm>
            <a:off x="314036" y="5114022"/>
            <a:ext cx="2256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400" b="1" dirty="0"/>
              <a:t>TITULO</a:t>
            </a:r>
            <a:endParaRPr lang="es-CL" sz="5400" b="1" dirty="0"/>
          </a:p>
        </p:txBody>
      </p:sp>
    </p:spTree>
    <p:extLst>
      <p:ext uri="{BB962C8B-B14F-4D97-AF65-F5344CB8AC3E}">
        <p14:creationId xmlns:p14="http://schemas.microsoft.com/office/powerpoint/2010/main" val="1509783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D56E8C6-FF04-4A62-A964-12F7918BEDA2}"/>
              </a:ext>
            </a:extLst>
          </p:cNvPr>
          <p:cNvSpPr txBox="1"/>
          <p:nvPr/>
        </p:nvSpPr>
        <p:spPr>
          <a:xfrm>
            <a:off x="886691" y="638030"/>
            <a:ext cx="1860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1E99A8"/>
                </a:solidFill>
              </a:rPr>
              <a:t>ICONOS</a:t>
            </a:r>
            <a:endParaRPr lang="es-CL" sz="4000" b="1" dirty="0">
              <a:solidFill>
                <a:srgbClr val="1E99A8"/>
              </a:solidFill>
            </a:endParaRPr>
          </a:p>
        </p:txBody>
      </p:sp>
      <p:pic>
        <p:nvPicPr>
          <p:cNvPr id="3" name="Gráfico 2" descr="Natación">
            <a:extLst>
              <a:ext uri="{FF2B5EF4-FFF2-40B4-BE49-F238E27FC236}">
                <a16:creationId xmlns:a16="http://schemas.microsoft.com/office/drawing/2014/main" id="{4AB6B821-BA62-42BA-A239-11871A297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0575" y="1828800"/>
            <a:ext cx="914400" cy="914400"/>
          </a:xfrm>
          <a:prstGeom prst="rect">
            <a:avLst/>
          </a:prstGeom>
        </p:spPr>
      </p:pic>
      <p:pic>
        <p:nvPicPr>
          <p:cNvPr id="4" name="Gráfico 3" descr="Escalada">
            <a:extLst>
              <a:ext uri="{FF2B5EF4-FFF2-40B4-BE49-F238E27FC236}">
                <a16:creationId xmlns:a16="http://schemas.microsoft.com/office/drawing/2014/main" id="{4B22887E-1809-41F4-8695-0D010E0F57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35925" y="1824301"/>
            <a:ext cx="914400" cy="914400"/>
          </a:xfrm>
          <a:prstGeom prst="rect">
            <a:avLst/>
          </a:prstGeom>
        </p:spPr>
      </p:pic>
      <p:pic>
        <p:nvPicPr>
          <p:cNvPr id="5" name="Gráfico 4" descr="Inicio">
            <a:extLst>
              <a:ext uri="{FF2B5EF4-FFF2-40B4-BE49-F238E27FC236}">
                <a16:creationId xmlns:a16="http://schemas.microsoft.com/office/drawing/2014/main" id="{7D479705-7C23-4837-99CE-4A754B5C6E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53895" y="1736176"/>
            <a:ext cx="914400" cy="914400"/>
          </a:xfrm>
          <a:prstGeom prst="rect">
            <a:avLst/>
          </a:prstGeom>
        </p:spPr>
      </p:pic>
      <p:pic>
        <p:nvPicPr>
          <p:cNvPr id="6" name="Gráfico 5" descr="Ciudad">
            <a:extLst>
              <a:ext uri="{FF2B5EF4-FFF2-40B4-BE49-F238E27FC236}">
                <a16:creationId xmlns:a16="http://schemas.microsoft.com/office/drawing/2014/main" id="{DC66F7AD-3573-4BCF-8737-C1D0522097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42213" y="1838551"/>
            <a:ext cx="914400" cy="914400"/>
          </a:xfrm>
          <a:prstGeom prst="rect">
            <a:avLst/>
          </a:prstGeom>
        </p:spPr>
      </p:pic>
      <p:pic>
        <p:nvPicPr>
          <p:cNvPr id="7" name="Gráfico 6" descr="Libro abierto">
            <a:extLst>
              <a:ext uri="{FF2B5EF4-FFF2-40B4-BE49-F238E27FC236}">
                <a16:creationId xmlns:a16="http://schemas.microsoft.com/office/drawing/2014/main" id="{F6E0ED08-E3E7-471E-8503-B9B58A314B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60100" y="1838551"/>
            <a:ext cx="914400" cy="914400"/>
          </a:xfrm>
          <a:prstGeom prst="rect">
            <a:avLst/>
          </a:prstGeom>
        </p:spPr>
      </p:pic>
      <p:pic>
        <p:nvPicPr>
          <p:cNvPr id="8" name="Gráfico 7" descr="Libros">
            <a:extLst>
              <a:ext uri="{FF2B5EF4-FFF2-40B4-BE49-F238E27FC236}">
                <a16:creationId xmlns:a16="http://schemas.microsoft.com/office/drawing/2014/main" id="{CA69D387-10D5-4EF0-9615-F3FF1269ACA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44250" y="1884077"/>
            <a:ext cx="914400" cy="914400"/>
          </a:xfrm>
          <a:prstGeom prst="rect">
            <a:avLst/>
          </a:prstGeom>
        </p:spPr>
      </p:pic>
      <p:pic>
        <p:nvPicPr>
          <p:cNvPr id="9" name="Gráfico 8" descr="Libros en una estantería">
            <a:extLst>
              <a:ext uri="{FF2B5EF4-FFF2-40B4-BE49-F238E27FC236}">
                <a16:creationId xmlns:a16="http://schemas.microsoft.com/office/drawing/2014/main" id="{B551E42F-0AF6-458B-94CA-D85D23C8357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979438" y="1884077"/>
            <a:ext cx="914400" cy="914400"/>
          </a:xfrm>
          <a:prstGeom prst="rect">
            <a:avLst/>
          </a:prstGeom>
        </p:spPr>
      </p:pic>
      <p:pic>
        <p:nvPicPr>
          <p:cNvPr id="10" name="Gráfico 9" descr="Aula de clases">
            <a:extLst>
              <a:ext uri="{FF2B5EF4-FFF2-40B4-BE49-F238E27FC236}">
                <a16:creationId xmlns:a16="http://schemas.microsoft.com/office/drawing/2014/main" id="{AAF735CA-CA38-4521-97B4-4D41C7DE454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441675" y="1905753"/>
            <a:ext cx="914400" cy="914400"/>
          </a:xfrm>
          <a:prstGeom prst="rect">
            <a:avLst/>
          </a:prstGeom>
        </p:spPr>
      </p:pic>
      <p:pic>
        <p:nvPicPr>
          <p:cNvPr id="11" name="Gráfico 10" descr="Lluvia de ideas de grupo">
            <a:extLst>
              <a:ext uri="{FF2B5EF4-FFF2-40B4-BE49-F238E27FC236}">
                <a16:creationId xmlns:a16="http://schemas.microsoft.com/office/drawing/2014/main" id="{02B292F8-D583-4348-A1C7-C635D59C194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711200" y="1884077"/>
            <a:ext cx="914400" cy="914400"/>
          </a:xfrm>
          <a:prstGeom prst="rect">
            <a:avLst/>
          </a:prstGeom>
        </p:spPr>
      </p:pic>
      <p:pic>
        <p:nvPicPr>
          <p:cNvPr id="12" name="Gráfico 11" descr="Reseña de cliente RTL">
            <a:extLst>
              <a:ext uri="{FF2B5EF4-FFF2-40B4-BE49-F238E27FC236}">
                <a16:creationId xmlns:a16="http://schemas.microsoft.com/office/drawing/2014/main" id="{697A5968-1E4F-4689-994A-58FB382B901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90575" y="3041630"/>
            <a:ext cx="914400" cy="914400"/>
          </a:xfrm>
          <a:prstGeom prst="rect">
            <a:avLst/>
          </a:prstGeom>
        </p:spPr>
      </p:pic>
      <p:pic>
        <p:nvPicPr>
          <p:cNvPr id="13" name="Gráfico 12" descr="Persona con idea">
            <a:extLst>
              <a:ext uri="{FF2B5EF4-FFF2-40B4-BE49-F238E27FC236}">
                <a16:creationId xmlns:a16="http://schemas.microsoft.com/office/drawing/2014/main" id="{F2926050-091F-4B0A-AFE3-C9841C1FDE5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891026" y="2968208"/>
            <a:ext cx="914400" cy="914400"/>
          </a:xfrm>
          <a:prstGeom prst="rect">
            <a:avLst/>
          </a:prstGeom>
        </p:spPr>
      </p:pic>
      <p:pic>
        <p:nvPicPr>
          <p:cNvPr id="14" name="Gráfico 13" descr="Crecimiento empresarial RTL">
            <a:extLst>
              <a:ext uri="{FF2B5EF4-FFF2-40B4-BE49-F238E27FC236}">
                <a16:creationId xmlns:a16="http://schemas.microsoft.com/office/drawing/2014/main" id="{C54F7CD0-34F9-48C8-A2FC-52ADE381E68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716637" y="2932206"/>
            <a:ext cx="914400" cy="914400"/>
          </a:xfrm>
          <a:prstGeom prst="rect">
            <a:avLst/>
          </a:prstGeom>
        </p:spPr>
      </p:pic>
      <p:pic>
        <p:nvPicPr>
          <p:cNvPr id="15" name="Gráfico 14" descr="Reunión">
            <a:extLst>
              <a:ext uri="{FF2B5EF4-FFF2-40B4-BE49-F238E27FC236}">
                <a16:creationId xmlns:a16="http://schemas.microsoft.com/office/drawing/2014/main" id="{FB1FC216-CB1F-4CA9-A61D-738EEACAFAF9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9465450" y="2932206"/>
            <a:ext cx="914400" cy="914400"/>
          </a:xfrm>
          <a:prstGeom prst="rect">
            <a:avLst/>
          </a:prstGeom>
        </p:spPr>
      </p:pic>
      <p:pic>
        <p:nvPicPr>
          <p:cNvPr id="16" name="Gráfico 15" descr="Calendario">
            <a:extLst>
              <a:ext uri="{FF2B5EF4-FFF2-40B4-BE49-F238E27FC236}">
                <a16:creationId xmlns:a16="http://schemas.microsoft.com/office/drawing/2014/main" id="{BA736302-F663-4C28-8177-1C0AF215AA6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979438" y="3034430"/>
            <a:ext cx="914400" cy="914400"/>
          </a:xfrm>
          <a:prstGeom prst="rect">
            <a:avLst/>
          </a:prstGeom>
        </p:spPr>
      </p:pic>
      <p:pic>
        <p:nvPicPr>
          <p:cNvPr id="17" name="Gráfico 16" descr="Presentación con lista de comprobación RTL">
            <a:extLst>
              <a:ext uri="{FF2B5EF4-FFF2-40B4-BE49-F238E27FC236}">
                <a16:creationId xmlns:a16="http://schemas.microsoft.com/office/drawing/2014/main" id="{69CC1CDF-7D60-46E1-A804-34EDB58E3DBE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644250" y="3041630"/>
            <a:ext cx="914400" cy="914400"/>
          </a:xfrm>
          <a:prstGeom prst="rect">
            <a:avLst/>
          </a:prstGeom>
        </p:spPr>
      </p:pic>
      <p:pic>
        <p:nvPicPr>
          <p:cNvPr id="18" name="Gráfico 17" descr="Presentación con elemento multimedia">
            <a:extLst>
              <a:ext uri="{FF2B5EF4-FFF2-40B4-BE49-F238E27FC236}">
                <a16:creationId xmlns:a16="http://schemas.microsoft.com/office/drawing/2014/main" id="{67BB969E-8081-4B17-93FE-586125EA0D9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4142213" y="3034430"/>
            <a:ext cx="914400" cy="914400"/>
          </a:xfrm>
          <a:prstGeom prst="rect">
            <a:avLst/>
          </a:prstGeom>
        </p:spPr>
      </p:pic>
      <p:pic>
        <p:nvPicPr>
          <p:cNvPr id="19" name="Gráfico 18" descr="Lista de comprobación RTL">
            <a:extLst>
              <a:ext uri="{FF2B5EF4-FFF2-40B4-BE49-F238E27FC236}">
                <a16:creationId xmlns:a16="http://schemas.microsoft.com/office/drawing/2014/main" id="{7B4E2672-3740-4D58-925E-49A9CAA3E762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5360100" y="3034430"/>
            <a:ext cx="914400" cy="914400"/>
          </a:xfrm>
          <a:prstGeom prst="rect">
            <a:avLst/>
          </a:prstGeom>
        </p:spPr>
      </p:pic>
      <p:pic>
        <p:nvPicPr>
          <p:cNvPr id="20" name="Gráfico 19" descr="Apretón de manos">
            <a:extLst>
              <a:ext uri="{FF2B5EF4-FFF2-40B4-BE49-F238E27FC236}">
                <a16:creationId xmlns:a16="http://schemas.microsoft.com/office/drawing/2014/main" id="{8B7E4AE1-F882-4C1D-B048-E1A3D53B44BB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763802" y="4133531"/>
            <a:ext cx="914400" cy="914400"/>
          </a:xfrm>
          <a:prstGeom prst="rect">
            <a:avLst/>
          </a:prstGeom>
        </p:spPr>
      </p:pic>
      <p:pic>
        <p:nvPicPr>
          <p:cNvPr id="21" name="Gráfico 20" descr="Conexiones">
            <a:extLst>
              <a:ext uri="{FF2B5EF4-FFF2-40B4-BE49-F238E27FC236}">
                <a16:creationId xmlns:a16="http://schemas.microsoft.com/office/drawing/2014/main" id="{4036D8B4-9034-457C-9D16-D3877F445C31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855426" y="3062344"/>
            <a:ext cx="914400" cy="914400"/>
          </a:xfrm>
          <a:prstGeom prst="rect">
            <a:avLst/>
          </a:prstGeom>
        </p:spPr>
      </p:pic>
      <p:pic>
        <p:nvPicPr>
          <p:cNvPr id="22" name="Gráfico 21" descr="Flecha curvada en sentido a las agujas del reloj">
            <a:extLst>
              <a:ext uri="{FF2B5EF4-FFF2-40B4-BE49-F238E27FC236}">
                <a16:creationId xmlns:a16="http://schemas.microsoft.com/office/drawing/2014/main" id="{D4F368B1-00C6-4694-ACFD-F1C700033ED6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892907" y="4173226"/>
            <a:ext cx="914400" cy="914400"/>
          </a:xfrm>
          <a:prstGeom prst="rect">
            <a:avLst/>
          </a:prstGeom>
        </p:spPr>
      </p:pic>
      <p:pic>
        <p:nvPicPr>
          <p:cNvPr id="23" name="Gráfico 22" descr="Flecha recta">
            <a:extLst>
              <a:ext uri="{FF2B5EF4-FFF2-40B4-BE49-F238E27FC236}">
                <a16:creationId xmlns:a16="http://schemas.microsoft.com/office/drawing/2014/main" id="{DFA121E3-5133-4A26-9700-AF8CFA1144AC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2951401" y="4133531"/>
            <a:ext cx="914400" cy="914400"/>
          </a:xfrm>
          <a:prstGeom prst="rect">
            <a:avLst/>
          </a:prstGeom>
        </p:spPr>
      </p:pic>
      <p:pic>
        <p:nvPicPr>
          <p:cNvPr id="24" name="Gráfico 23" descr="Flecha horizontal girada en U">
            <a:extLst>
              <a:ext uri="{FF2B5EF4-FFF2-40B4-BE49-F238E27FC236}">
                <a16:creationId xmlns:a16="http://schemas.microsoft.com/office/drawing/2014/main" id="{E1902B4B-3BA4-4527-A9C5-53AD5845218B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4153989" y="4166339"/>
            <a:ext cx="914400" cy="914400"/>
          </a:xfrm>
          <a:prstGeom prst="rect">
            <a:avLst/>
          </a:prstGeom>
        </p:spPr>
      </p:pic>
      <p:pic>
        <p:nvPicPr>
          <p:cNvPr id="25" name="Gráfico 24" descr="Grupo de hombres">
            <a:extLst>
              <a:ext uri="{FF2B5EF4-FFF2-40B4-BE49-F238E27FC236}">
                <a16:creationId xmlns:a16="http://schemas.microsoft.com/office/drawing/2014/main" id="{2CAC4E01-0CB6-468D-BD42-5A33E04E6E8C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5394544" y="4195139"/>
            <a:ext cx="914400" cy="914400"/>
          </a:xfrm>
          <a:prstGeom prst="rect">
            <a:avLst/>
          </a:prstGeom>
        </p:spPr>
      </p:pic>
      <p:pic>
        <p:nvPicPr>
          <p:cNvPr id="26" name="Gráfico 25" descr="Profesor">
            <a:extLst>
              <a:ext uri="{FF2B5EF4-FFF2-40B4-BE49-F238E27FC236}">
                <a16:creationId xmlns:a16="http://schemas.microsoft.com/office/drawing/2014/main" id="{2BF048A8-5349-48FA-8AF0-AA89E4D03423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6664051" y="4173226"/>
            <a:ext cx="914400" cy="914400"/>
          </a:xfrm>
          <a:prstGeom prst="rect">
            <a:avLst/>
          </a:prstGeom>
        </p:spPr>
      </p:pic>
      <p:pic>
        <p:nvPicPr>
          <p:cNvPr id="27" name="Gráfico 26" descr="Profesor">
            <a:extLst>
              <a:ext uri="{FF2B5EF4-FFF2-40B4-BE49-F238E27FC236}">
                <a16:creationId xmlns:a16="http://schemas.microsoft.com/office/drawing/2014/main" id="{9D25484A-0CB2-4E1D-A4BC-4AAE4BBD25CA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7918743" y="4195139"/>
            <a:ext cx="914400" cy="914400"/>
          </a:xfrm>
          <a:prstGeom prst="rect">
            <a:avLst/>
          </a:prstGeom>
        </p:spPr>
      </p:pic>
      <p:pic>
        <p:nvPicPr>
          <p:cNvPr id="28" name="Gráfico 27" descr="Herramientas">
            <a:extLst>
              <a:ext uri="{FF2B5EF4-FFF2-40B4-BE49-F238E27FC236}">
                <a16:creationId xmlns:a16="http://schemas.microsoft.com/office/drawing/2014/main" id="{EC08B81A-968D-4624-A3F1-F3772D6618A0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790575" y="5335720"/>
            <a:ext cx="914400" cy="914400"/>
          </a:xfrm>
          <a:prstGeom prst="rect">
            <a:avLst/>
          </a:prstGeom>
        </p:spPr>
      </p:pic>
      <p:pic>
        <p:nvPicPr>
          <p:cNvPr id="29" name="Gráfico 28" descr="Grúa">
            <a:extLst>
              <a:ext uri="{FF2B5EF4-FFF2-40B4-BE49-F238E27FC236}">
                <a16:creationId xmlns:a16="http://schemas.microsoft.com/office/drawing/2014/main" id="{CE65E828-71BD-4746-9561-6A4E75C71B21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9506484" y="4190560"/>
            <a:ext cx="914400" cy="914400"/>
          </a:xfrm>
          <a:prstGeom prst="rect">
            <a:avLst/>
          </a:prstGeom>
        </p:spPr>
      </p:pic>
      <p:pic>
        <p:nvPicPr>
          <p:cNvPr id="30" name="Gráfico 29" descr="Semáforo">
            <a:extLst>
              <a:ext uri="{FF2B5EF4-FFF2-40B4-BE49-F238E27FC236}">
                <a16:creationId xmlns:a16="http://schemas.microsoft.com/office/drawing/2014/main" id="{039F4B38-DD7F-4356-ACF4-402EDC011886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10670700" y="4234903"/>
            <a:ext cx="914400" cy="914400"/>
          </a:xfrm>
          <a:prstGeom prst="rect">
            <a:avLst/>
          </a:prstGeom>
        </p:spPr>
      </p:pic>
      <p:pic>
        <p:nvPicPr>
          <p:cNvPr id="31" name="Gráfico 30" descr="Cono de tráfico">
            <a:extLst>
              <a:ext uri="{FF2B5EF4-FFF2-40B4-BE49-F238E27FC236}">
                <a16:creationId xmlns:a16="http://schemas.microsoft.com/office/drawing/2014/main" id="{C83FB239-EF50-4B26-807C-DA920E8BED1C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5356577" y="5362218"/>
            <a:ext cx="914400" cy="914400"/>
          </a:xfrm>
          <a:prstGeom prst="rect">
            <a:avLst/>
          </a:prstGeom>
        </p:spPr>
      </p:pic>
      <p:pic>
        <p:nvPicPr>
          <p:cNvPr id="32" name="Gráfico 31" descr="Wi-Fi">
            <a:extLst>
              <a:ext uri="{FF2B5EF4-FFF2-40B4-BE49-F238E27FC236}">
                <a16:creationId xmlns:a16="http://schemas.microsoft.com/office/drawing/2014/main" id="{14B8B1DE-CAA6-464C-8BB8-72DFDBD7F309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4153989" y="5362218"/>
            <a:ext cx="914400" cy="914400"/>
          </a:xfrm>
          <a:prstGeom prst="rect">
            <a:avLst/>
          </a:prstGeom>
        </p:spPr>
      </p:pic>
      <p:pic>
        <p:nvPicPr>
          <p:cNvPr id="33" name="Gráfico 32" descr="Piezas de rompecabezas">
            <a:extLst>
              <a:ext uri="{FF2B5EF4-FFF2-40B4-BE49-F238E27FC236}">
                <a16:creationId xmlns:a16="http://schemas.microsoft.com/office/drawing/2014/main" id="{28549598-B517-429C-BA39-F713F979E490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3032173" y="5324796"/>
            <a:ext cx="914400" cy="914400"/>
          </a:xfrm>
          <a:prstGeom prst="rect">
            <a:avLst/>
          </a:prstGeom>
        </p:spPr>
      </p:pic>
      <p:pic>
        <p:nvPicPr>
          <p:cNvPr id="34" name="Gráfico 33" descr="Dado">
            <a:extLst>
              <a:ext uri="{FF2B5EF4-FFF2-40B4-BE49-F238E27FC236}">
                <a16:creationId xmlns:a16="http://schemas.microsoft.com/office/drawing/2014/main" id="{AB795513-461D-4A2D-90B6-9C47A7B60F41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2037001" y="5330257"/>
            <a:ext cx="914400" cy="914400"/>
          </a:xfrm>
          <a:prstGeom prst="rect">
            <a:avLst/>
          </a:prstGeom>
        </p:spPr>
      </p:pic>
      <p:pic>
        <p:nvPicPr>
          <p:cNvPr id="35" name="Gráfico 34" descr="Catedrático">
            <a:extLst>
              <a:ext uri="{FF2B5EF4-FFF2-40B4-BE49-F238E27FC236}">
                <a16:creationId xmlns:a16="http://schemas.microsoft.com/office/drawing/2014/main" id="{04B97A52-35C2-4070-8845-EB06E25A2880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6671251" y="5369418"/>
            <a:ext cx="914400" cy="914400"/>
          </a:xfrm>
          <a:prstGeom prst="rect">
            <a:avLst/>
          </a:prstGeom>
        </p:spPr>
      </p:pic>
      <p:pic>
        <p:nvPicPr>
          <p:cNvPr id="36" name="Gráfico 35" descr="Obreros de construcción">
            <a:extLst>
              <a:ext uri="{FF2B5EF4-FFF2-40B4-BE49-F238E27FC236}">
                <a16:creationId xmlns:a16="http://schemas.microsoft.com/office/drawing/2014/main" id="{2574DD56-FC6F-4FDA-9910-80622B87D44F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7974113" y="5369418"/>
            <a:ext cx="914400" cy="914400"/>
          </a:xfrm>
          <a:prstGeom prst="rect">
            <a:avLst/>
          </a:prstGeom>
        </p:spPr>
      </p:pic>
      <p:pic>
        <p:nvPicPr>
          <p:cNvPr id="37" name="Gráfico 36" descr="Electricista">
            <a:extLst>
              <a:ext uri="{FF2B5EF4-FFF2-40B4-BE49-F238E27FC236}">
                <a16:creationId xmlns:a16="http://schemas.microsoft.com/office/drawing/2014/main" id="{4678309F-CDD9-4FBA-82B4-D9AED5689B6E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9356484" y="5448914"/>
            <a:ext cx="914400" cy="914400"/>
          </a:xfrm>
          <a:prstGeom prst="rect">
            <a:avLst/>
          </a:prstGeom>
        </p:spPr>
      </p:pic>
      <p:pic>
        <p:nvPicPr>
          <p:cNvPr id="38" name="Gráfico 37" descr="Escena de colina">
            <a:extLst>
              <a:ext uri="{FF2B5EF4-FFF2-40B4-BE49-F238E27FC236}">
                <a16:creationId xmlns:a16="http://schemas.microsoft.com/office/drawing/2014/main" id="{6242FA36-9FF9-46C1-8CE1-BEBF41968B67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10711200" y="537113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89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BDECDB7-A2AC-4A0F-A372-DAD419A2E851}"/>
              </a:ext>
            </a:extLst>
          </p:cNvPr>
          <p:cNvSpPr txBox="1"/>
          <p:nvPr/>
        </p:nvSpPr>
        <p:spPr>
          <a:xfrm>
            <a:off x="886691" y="638030"/>
            <a:ext cx="51710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1E99A8"/>
                </a:solidFill>
              </a:rPr>
              <a:t>ICONOS POR GERENCIA</a:t>
            </a:r>
            <a:endParaRPr lang="es-CL" sz="4000" b="1" dirty="0">
              <a:solidFill>
                <a:srgbClr val="1E99A8"/>
              </a:solidFill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BF9D0EF0-A89B-4A31-AF1F-20AC4002A3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00" y="2869268"/>
            <a:ext cx="2672004" cy="634166"/>
          </a:xfrm>
          <a:prstGeom prst="rect">
            <a:avLst/>
          </a:prstGeom>
        </p:spPr>
      </p:pic>
      <p:pic>
        <p:nvPicPr>
          <p:cNvPr id="33" name="Imagen 3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52A8BBAB-EF5B-4602-8E5A-4EAC1D919D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6" y="1893059"/>
            <a:ext cx="2089898" cy="639048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70BB9974-592E-4960-A381-2429D860C0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188" y="2795913"/>
            <a:ext cx="3092633" cy="639048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D35D738D-C1E6-408C-8744-FDDEC90AFC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82" y="1824587"/>
            <a:ext cx="3156278" cy="639048"/>
          </a:xfrm>
          <a:prstGeom prst="rect">
            <a:avLst/>
          </a:prstGeom>
        </p:spPr>
      </p:pic>
      <p:pic>
        <p:nvPicPr>
          <p:cNvPr id="36" name="Imagen 3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12861C57-E65A-4F6F-8206-BAE0CD9FDF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991" y="4669133"/>
            <a:ext cx="2692578" cy="639048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0BFF7BED-380D-4563-B3CF-5C6250F8C0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635" y="3802313"/>
            <a:ext cx="2692578" cy="639048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D64D9A2E-8194-440F-BF1C-BFE8D95864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082" y="2839210"/>
            <a:ext cx="2692578" cy="640347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FAE42BF1-EDC1-487F-B05E-C18D459CF5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17" y="1893521"/>
            <a:ext cx="2692578" cy="640347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74A6DF38-8AD7-4C96-988B-F405098585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10" y="4731760"/>
            <a:ext cx="2692578" cy="640347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0A9B0598-FC2B-406E-9C89-1A0784E4BB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65" y="5601205"/>
            <a:ext cx="3156278" cy="639048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C7FF30DD-E5EF-495C-828A-43070D51D2B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13" y="3719264"/>
            <a:ext cx="2094574" cy="640479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45113FB3-4540-4482-9251-0F6333EC07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332" y="3703186"/>
            <a:ext cx="2601307" cy="617387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E8A10C8C-EDD5-4D76-BD9A-9F6F9D0C1CF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163" y="5583288"/>
            <a:ext cx="2941234" cy="607764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0EC64C69-FDD5-445C-BBAB-84FF2F99E9B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718" y="4628752"/>
            <a:ext cx="2698049" cy="64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875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674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3E9436C-28E8-4546-9D72-63D867012C34}"/>
              </a:ext>
            </a:extLst>
          </p:cNvPr>
          <p:cNvSpPr txBox="1"/>
          <p:nvPr/>
        </p:nvSpPr>
        <p:spPr>
          <a:xfrm>
            <a:off x="886691" y="221673"/>
            <a:ext cx="1716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E6510F"/>
                </a:solidFill>
              </a:rPr>
              <a:t>TITULO</a:t>
            </a:r>
            <a:endParaRPr lang="es-CL" sz="4000" b="1" dirty="0">
              <a:solidFill>
                <a:srgbClr val="E6510F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3EAD669-F69B-4AA2-B2E1-975EE13A60DC}"/>
              </a:ext>
            </a:extLst>
          </p:cNvPr>
          <p:cNvSpPr txBox="1"/>
          <p:nvPr/>
        </p:nvSpPr>
        <p:spPr>
          <a:xfrm>
            <a:off x="886691" y="725763"/>
            <a:ext cx="135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>
                    <a:lumMod val="50000"/>
                  </a:schemeClr>
                </a:solidFill>
              </a:rPr>
              <a:t>Subtítulo</a:t>
            </a:r>
            <a:endParaRPr lang="es-CL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263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0C5B23C-7E08-4EF4-87DE-7ACA5A34735A}"/>
              </a:ext>
            </a:extLst>
          </p:cNvPr>
          <p:cNvSpPr txBox="1"/>
          <p:nvPr/>
        </p:nvSpPr>
        <p:spPr>
          <a:xfrm>
            <a:off x="886691" y="221673"/>
            <a:ext cx="1716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E6510F"/>
                </a:solidFill>
              </a:rPr>
              <a:t>TITULO</a:t>
            </a:r>
            <a:endParaRPr lang="es-CL" sz="4000" b="1" dirty="0">
              <a:solidFill>
                <a:srgbClr val="E6510F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4BCB49D-8BAA-441E-92B3-0967C2809BEC}"/>
              </a:ext>
            </a:extLst>
          </p:cNvPr>
          <p:cNvSpPr txBox="1"/>
          <p:nvPr/>
        </p:nvSpPr>
        <p:spPr>
          <a:xfrm>
            <a:off x="886691" y="725763"/>
            <a:ext cx="135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>
                    <a:lumMod val="50000"/>
                  </a:schemeClr>
                </a:solidFill>
              </a:rPr>
              <a:t>Subtítulo</a:t>
            </a:r>
            <a:endParaRPr lang="es-CL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816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0BAF26A-369F-48DB-9ACF-0C6E53EF2392}"/>
              </a:ext>
            </a:extLst>
          </p:cNvPr>
          <p:cNvSpPr txBox="1"/>
          <p:nvPr/>
        </p:nvSpPr>
        <p:spPr>
          <a:xfrm>
            <a:off x="886691" y="221673"/>
            <a:ext cx="1716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E6510F"/>
                </a:solidFill>
              </a:rPr>
              <a:t>TITULO</a:t>
            </a:r>
            <a:endParaRPr lang="es-CL" sz="4000" b="1" dirty="0">
              <a:solidFill>
                <a:srgbClr val="E6510F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51F3436-D241-48D1-9339-B4DC59657311}"/>
              </a:ext>
            </a:extLst>
          </p:cNvPr>
          <p:cNvSpPr txBox="1"/>
          <p:nvPr/>
        </p:nvSpPr>
        <p:spPr>
          <a:xfrm>
            <a:off x="886691" y="725763"/>
            <a:ext cx="135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>
                    <a:lumMod val="50000"/>
                  </a:schemeClr>
                </a:solidFill>
              </a:rPr>
              <a:t>Subtítulo</a:t>
            </a:r>
            <a:endParaRPr lang="es-CL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836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F1BA79E-3088-4ADB-8569-4B39ABCA048E}"/>
              </a:ext>
            </a:extLst>
          </p:cNvPr>
          <p:cNvSpPr txBox="1"/>
          <p:nvPr/>
        </p:nvSpPr>
        <p:spPr>
          <a:xfrm>
            <a:off x="6264035" y="1714913"/>
            <a:ext cx="1716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E6510F"/>
                </a:solidFill>
              </a:rPr>
              <a:t>TITULO</a:t>
            </a:r>
            <a:endParaRPr lang="es-CL" sz="4000" b="1" dirty="0">
              <a:solidFill>
                <a:srgbClr val="E6510F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1B8A2AD-146B-45EF-9A82-AA6806202B5B}"/>
              </a:ext>
            </a:extLst>
          </p:cNvPr>
          <p:cNvSpPr txBox="1"/>
          <p:nvPr/>
        </p:nvSpPr>
        <p:spPr>
          <a:xfrm>
            <a:off x="6264035" y="2219003"/>
            <a:ext cx="135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>
                    <a:lumMod val="50000"/>
                  </a:schemeClr>
                </a:solidFill>
              </a:rPr>
              <a:t>Subtítulo</a:t>
            </a:r>
            <a:endParaRPr lang="es-CL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428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F3E8ACD-0BE7-4B32-9703-8CD41BB9F8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723" y="1832268"/>
            <a:ext cx="5135076" cy="90349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5D58226-0711-4275-B5B2-2B6949DDEA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8466" y="1839127"/>
            <a:ext cx="5135076" cy="903497"/>
          </a:xfrm>
          <a:prstGeom prst="rect">
            <a:avLst/>
          </a:prstGeom>
        </p:spPr>
      </p:pic>
      <p:graphicFrame>
        <p:nvGraphicFramePr>
          <p:cNvPr id="8" name="5 Objeto">
            <a:extLst>
              <a:ext uri="{FF2B5EF4-FFF2-40B4-BE49-F238E27FC236}">
                <a16:creationId xmlns:a16="http://schemas.microsoft.com/office/drawing/2014/main" id="{2A8DFE41-E77E-4952-AA3E-FA385AD3E4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396755"/>
              </p:ext>
            </p:extLst>
          </p:nvPr>
        </p:nvGraphicFramePr>
        <p:xfrm>
          <a:off x="1075183" y="2551355"/>
          <a:ext cx="4646612" cy="300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Worksheet" r:id="rId4" imgW="8755274" imgH="6370478" progId="Excel.Sheet.8">
                  <p:embed/>
                </p:oleObj>
              </mc:Choice>
              <mc:Fallback>
                <p:oleObj name="Worksheet" r:id="rId4" imgW="8755274" imgH="6370478" progId="Excel.Sheet.8">
                  <p:embed/>
                  <p:pic>
                    <p:nvPicPr>
                      <p:cNvPr id="10" name="5 Objeto">
                        <a:extLst>
                          <a:ext uri="{FF2B5EF4-FFF2-40B4-BE49-F238E27FC236}">
                            <a16:creationId xmlns:a16="http://schemas.microsoft.com/office/drawing/2014/main" id="{CFA038B2-A0D6-4124-90F5-0E5B4C6A95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183" y="2551355"/>
                        <a:ext cx="4646612" cy="300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6 Objeto">
            <a:extLst>
              <a:ext uri="{FF2B5EF4-FFF2-40B4-BE49-F238E27FC236}">
                <a16:creationId xmlns:a16="http://schemas.microsoft.com/office/drawing/2014/main" id="{D4FE8A1C-1D20-4582-9CEB-EFBC32D46C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651886"/>
              </p:ext>
            </p:extLst>
          </p:nvPr>
        </p:nvGraphicFramePr>
        <p:xfrm>
          <a:off x="6409814" y="2730948"/>
          <a:ext cx="4706937" cy="2647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Worksheet" r:id="rId6" imgW="4552768" imgH="2809942" progId="Excel.Sheet.8">
                  <p:embed/>
                </p:oleObj>
              </mc:Choice>
              <mc:Fallback>
                <p:oleObj name="Worksheet" r:id="rId6" imgW="4552768" imgH="2809942" progId="Excel.Sheet.8">
                  <p:embed/>
                  <p:pic>
                    <p:nvPicPr>
                      <p:cNvPr id="11" name="6 Objeto">
                        <a:extLst>
                          <a:ext uri="{FF2B5EF4-FFF2-40B4-BE49-F238E27FC236}">
                            <a16:creationId xmlns:a16="http://schemas.microsoft.com/office/drawing/2014/main" id="{AED0116C-668F-47E5-B46A-FD157D81C4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9814" y="2730948"/>
                        <a:ext cx="4706937" cy="26479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58AC4E4C-1886-4C05-A7D3-C7676A4A080F}"/>
              </a:ext>
            </a:extLst>
          </p:cNvPr>
          <p:cNvSpPr txBox="1"/>
          <p:nvPr/>
        </p:nvSpPr>
        <p:spPr>
          <a:xfrm>
            <a:off x="1383841" y="2053183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Título</a:t>
            </a:r>
            <a:endParaRPr lang="es-CL" sz="2400" b="1" dirty="0">
              <a:solidFill>
                <a:schemeClr val="bg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2B56F36-7E94-4F61-B363-A259C8965FFD}"/>
              </a:ext>
            </a:extLst>
          </p:cNvPr>
          <p:cNvSpPr txBox="1"/>
          <p:nvPr/>
        </p:nvSpPr>
        <p:spPr>
          <a:xfrm>
            <a:off x="6666054" y="2053183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Título</a:t>
            </a:r>
            <a:endParaRPr lang="es-CL" sz="2400" b="1" dirty="0">
              <a:solidFill>
                <a:schemeClr val="bg1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7883CA5-996E-4295-B031-DA0CD65086F4}"/>
              </a:ext>
            </a:extLst>
          </p:cNvPr>
          <p:cNvSpPr txBox="1"/>
          <p:nvPr/>
        </p:nvSpPr>
        <p:spPr>
          <a:xfrm>
            <a:off x="886691" y="221673"/>
            <a:ext cx="1716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E6510F"/>
                </a:solidFill>
              </a:rPr>
              <a:t>TITULO</a:t>
            </a:r>
            <a:endParaRPr lang="es-CL" sz="4000" b="1" dirty="0">
              <a:solidFill>
                <a:srgbClr val="E6510F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9047BB7-432E-4E4D-B90A-6DAD1E6B2432}"/>
              </a:ext>
            </a:extLst>
          </p:cNvPr>
          <p:cNvSpPr txBox="1"/>
          <p:nvPr/>
        </p:nvSpPr>
        <p:spPr>
          <a:xfrm>
            <a:off x="886691" y="725763"/>
            <a:ext cx="135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>
                    <a:lumMod val="50000"/>
                  </a:schemeClr>
                </a:solidFill>
              </a:rPr>
              <a:t>Subtítulo</a:t>
            </a:r>
            <a:endParaRPr lang="es-CL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911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>
            <a:extLst>
              <a:ext uri="{FF2B5EF4-FFF2-40B4-BE49-F238E27FC236}">
                <a16:creationId xmlns:a16="http://schemas.microsoft.com/office/drawing/2014/main" id="{F776B19B-2586-4677-9C37-AC4A1F2518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3088804"/>
              </p:ext>
            </p:extLst>
          </p:nvPr>
        </p:nvGraphicFramePr>
        <p:xfrm>
          <a:off x="444516" y="2291143"/>
          <a:ext cx="10823707" cy="3153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B84F3AE1-76DE-4BA3-B629-A0716193F51A}"/>
              </a:ext>
            </a:extLst>
          </p:cNvPr>
          <p:cNvSpPr txBox="1"/>
          <p:nvPr/>
        </p:nvSpPr>
        <p:spPr>
          <a:xfrm>
            <a:off x="886691" y="221673"/>
            <a:ext cx="1716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E6510F"/>
                </a:solidFill>
              </a:rPr>
              <a:t>TITULO</a:t>
            </a:r>
            <a:endParaRPr lang="es-CL" sz="4000" b="1" dirty="0">
              <a:solidFill>
                <a:srgbClr val="E6510F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ED2141A-CDCD-4CCC-AC7F-6C16A0073885}"/>
              </a:ext>
            </a:extLst>
          </p:cNvPr>
          <p:cNvSpPr txBox="1"/>
          <p:nvPr/>
        </p:nvSpPr>
        <p:spPr>
          <a:xfrm>
            <a:off x="886691" y="725763"/>
            <a:ext cx="135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>
                    <a:lumMod val="50000"/>
                  </a:schemeClr>
                </a:solidFill>
              </a:rPr>
              <a:t>Subtítulo</a:t>
            </a:r>
            <a:endParaRPr lang="es-CL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04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0255F2B-5815-4437-8F2A-DE9AEA53F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413196"/>
              </p:ext>
            </p:extLst>
          </p:nvPr>
        </p:nvGraphicFramePr>
        <p:xfrm>
          <a:off x="1306830" y="1824336"/>
          <a:ext cx="9578342" cy="4074643"/>
        </p:xfrm>
        <a:graphic>
          <a:graphicData uri="http://schemas.openxmlformats.org/drawingml/2006/table">
            <a:tbl>
              <a:tblPr/>
              <a:tblGrid>
                <a:gridCol w="1657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5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31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91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90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336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7700">
                <a:tc gridSpan="6">
                  <a:txBody>
                    <a:bodyPr/>
                    <a:lstStyle/>
                    <a:p>
                      <a:pPr marL="87313" indent="0" algn="l" fontAlgn="b"/>
                      <a:r>
                        <a:rPr lang="es-CL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XXX</a:t>
                      </a:r>
                      <a:endParaRPr lang="es-CL" sz="24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8428" marT="8428" marB="0" anchor="ctr" anchorCtr="1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AF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510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FC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3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900" dirty="0">
                          <a:solidFill>
                            <a:schemeClr val="bg1"/>
                          </a:solidFill>
                          <a:effectLst/>
                        </a:rPr>
                        <a:t>XXX</a:t>
                      </a:r>
                      <a:endParaRPr lang="es-CL" sz="9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F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3E0B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ctr"/>
                      <a:r>
                        <a:rPr lang="es-CL" sz="900" dirty="0">
                          <a:solidFill>
                            <a:schemeClr val="bg1"/>
                          </a:solidFill>
                        </a:rPr>
                        <a:t>XXX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F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3E0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900" dirty="0">
                          <a:solidFill>
                            <a:schemeClr val="bg1"/>
                          </a:solidFill>
                        </a:rPr>
                        <a:t>XXX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3E0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900" dirty="0">
                          <a:solidFill>
                            <a:schemeClr val="bg1"/>
                          </a:solidFill>
                        </a:rPr>
                        <a:t>XXX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3E0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900" dirty="0">
                          <a:solidFill>
                            <a:schemeClr val="bg1"/>
                          </a:solidFill>
                        </a:rPr>
                        <a:t>XXX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9A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3E0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900" dirty="0">
                          <a:solidFill>
                            <a:schemeClr val="bg1"/>
                          </a:solidFill>
                        </a:rPr>
                        <a:t>XXX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3E0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899">
                <a:tc>
                  <a:txBody>
                    <a:bodyPr/>
                    <a:lstStyle/>
                    <a:p>
                      <a:pPr marL="87313" indent="0" algn="ctr" fontAlgn="ctr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XXXX</a:t>
                      </a:r>
                      <a:endParaRPr lang="es-CL" sz="9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kern="1200" dirty="0">
                        <a:solidFill>
                          <a:srgbClr val="5D5D5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899"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9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739"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kern="1200" dirty="0">
                        <a:solidFill>
                          <a:srgbClr val="5D5D5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kern="1200" dirty="0">
                        <a:solidFill>
                          <a:srgbClr val="5D5D5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9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541"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kern="1200" dirty="0">
                        <a:solidFill>
                          <a:srgbClr val="5D5D5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kern="1200" dirty="0">
                        <a:solidFill>
                          <a:srgbClr val="5D5D5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039"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kern="1200" dirty="0">
                        <a:solidFill>
                          <a:srgbClr val="5D5D5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536"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kern="1200" dirty="0">
                        <a:solidFill>
                          <a:srgbClr val="5D5D5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179"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kern="1200" dirty="0">
                        <a:solidFill>
                          <a:srgbClr val="5D5D5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5800"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kern="1200" dirty="0">
                        <a:solidFill>
                          <a:srgbClr val="5D5D5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C5A29FFA-3045-45CA-B1DD-C7FECC4B3979}"/>
              </a:ext>
            </a:extLst>
          </p:cNvPr>
          <p:cNvSpPr/>
          <p:nvPr/>
        </p:nvSpPr>
        <p:spPr>
          <a:xfrm>
            <a:off x="1306830" y="2205727"/>
            <a:ext cx="9578341" cy="60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575D57D-7036-41E8-B949-A80771A09C95}"/>
              </a:ext>
            </a:extLst>
          </p:cNvPr>
          <p:cNvSpPr/>
          <p:nvPr/>
        </p:nvSpPr>
        <p:spPr>
          <a:xfrm>
            <a:off x="1305283" y="5861777"/>
            <a:ext cx="9578341" cy="60959"/>
          </a:xfrm>
          <a:prstGeom prst="rect">
            <a:avLst/>
          </a:prstGeom>
          <a:solidFill>
            <a:srgbClr val="E6510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F0B53B-0110-472F-B5DB-973AD15C4EF4}"/>
              </a:ext>
            </a:extLst>
          </p:cNvPr>
          <p:cNvSpPr txBox="1"/>
          <p:nvPr/>
        </p:nvSpPr>
        <p:spPr>
          <a:xfrm>
            <a:off x="886691" y="221673"/>
            <a:ext cx="1716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E6510F"/>
                </a:solidFill>
              </a:rPr>
              <a:t>TITULO</a:t>
            </a:r>
            <a:endParaRPr lang="es-CL" sz="4000" b="1" dirty="0">
              <a:solidFill>
                <a:srgbClr val="E6510F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CF2D0F9-3066-4E4C-9C9B-83B4B45281DD}"/>
              </a:ext>
            </a:extLst>
          </p:cNvPr>
          <p:cNvSpPr txBox="1"/>
          <p:nvPr/>
        </p:nvSpPr>
        <p:spPr>
          <a:xfrm>
            <a:off x="886691" y="725763"/>
            <a:ext cx="135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>
                    <a:lumMod val="50000"/>
                  </a:schemeClr>
                </a:solidFill>
              </a:rPr>
              <a:t>Subtítulo</a:t>
            </a:r>
            <a:endParaRPr lang="es-CL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492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23DAA7A-3085-4FA5-AEF6-048A39533785}"/>
              </a:ext>
            </a:extLst>
          </p:cNvPr>
          <p:cNvSpPr txBox="1"/>
          <p:nvPr/>
        </p:nvSpPr>
        <p:spPr>
          <a:xfrm>
            <a:off x="886691" y="638030"/>
            <a:ext cx="1860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1E99A8"/>
                </a:solidFill>
              </a:rPr>
              <a:t>ICONOS</a:t>
            </a:r>
            <a:endParaRPr lang="es-CL" sz="4000" b="1" dirty="0">
              <a:solidFill>
                <a:srgbClr val="1E99A8"/>
              </a:solidFill>
            </a:endParaRPr>
          </a:p>
        </p:txBody>
      </p:sp>
      <p:pic>
        <p:nvPicPr>
          <p:cNvPr id="3" name="Gráfico 2" descr="Gráfico de barras con tendencia bajista">
            <a:extLst>
              <a:ext uri="{FF2B5EF4-FFF2-40B4-BE49-F238E27FC236}">
                <a16:creationId xmlns:a16="http://schemas.microsoft.com/office/drawing/2014/main" id="{78004B9F-4EF1-4838-95FB-8B05E350A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6691" y="1759839"/>
            <a:ext cx="914400" cy="914400"/>
          </a:xfrm>
          <a:prstGeom prst="rect">
            <a:avLst/>
          </a:prstGeom>
        </p:spPr>
      </p:pic>
      <p:pic>
        <p:nvPicPr>
          <p:cNvPr id="4" name="Gráfico 3" descr="Presentación con gráfico de barras RTL">
            <a:extLst>
              <a:ext uri="{FF2B5EF4-FFF2-40B4-BE49-F238E27FC236}">
                <a16:creationId xmlns:a16="http://schemas.microsoft.com/office/drawing/2014/main" id="{8CE049AF-5986-4210-83C9-80D086431A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91051" y="3003458"/>
            <a:ext cx="914400" cy="914400"/>
          </a:xfrm>
          <a:prstGeom prst="rect">
            <a:avLst/>
          </a:prstGeom>
        </p:spPr>
      </p:pic>
      <p:pic>
        <p:nvPicPr>
          <p:cNvPr id="5" name="Gráfico 4" descr="Presentación con gráfico circular">
            <a:extLst>
              <a:ext uri="{FF2B5EF4-FFF2-40B4-BE49-F238E27FC236}">
                <a16:creationId xmlns:a16="http://schemas.microsoft.com/office/drawing/2014/main" id="{ADED4496-4AE4-45A4-B165-39C49881A3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97566" y="3010808"/>
            <a:ext cx="914400" cy="914400"/>
          </a:xfrm>
          <a:prstGeom prst="rect">
            <a:avLst/>
          </a:prstGeom>
        </p:spPr>
      </p:pic>
      <p:pic>
        <p:nvPicPr>
          <p:cNvPr id="6" name="Gráfico 5" descr="Gráfico circular">
            <a:extLst>
              <a:ext uri="{FF2B5EF4-FFF2-40B4-BE49-F238E27FC236}">
                <a16:creationId xmlns:a16="http://schemas.microsoft.com/office/drawing/2014/main" id="{569DE5BE-9E35-4035-91B7-B63C8FA205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77070" y="2946683"/>
            <a:ext cx="914400" cy="914400"/>
          </a:xfrm>
          <a:prstGeom prst="rect">
            <a:avLst/>
          </a:prstGeom>
        </p:spPr>
      </p:pic>
      <p:pic>
        <p:nvPicPr>
          <p:cNvPr id="7" name="Gráfico 6" descr="Cabeza con engranajes">
            <a:extLst>
              <a:ext uri="{FF2B5EF4-FFF2-40B4-BE49-F238E27FC236}">
                <a16:creationId xmlns:a16="http://schemas.microsoft.com/office/drawing/2014/main" id="{0C9166F5-ED49-4F12-BD50-960C4EDB538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83585" y="2968058"/>
            <a:ext cx="914400" cy="914400"/>
          </a:xfrm>
          <a:prstGeom prst="rect">
            <a:avLst/>
          </a:prstGeom>
        </p:spPr>
      </p:pic>
      <p:pic>
        <p:nvPicPr>
          <p:cNvPr id="8" name="Gráfico 7" descr="Engranajes">
            <a:extLst>
              <a:ext uri="{FF2B5EF4-FFF2-40B4-BE49-F238E27FC236}">
                <a16:creationId xmlns:a16="http://schemas.microsoft.com/office/drawing/2014/main" id="{80BF5CF9-FCC1-4E18-9DE6-3643DAB7E2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65316" y="2932658"/>
            <a:ext cx="914400" cy="914400"/>
          </a:xfrm>
          <a:prstGeom prst="rect">
            <a:avLst/>
          </a:prstGeom>
        </p:spPr>
      </p:pic>
      <p:pic>
        <p:nvPicPr>
          <p:cNvPr id="9" name="Gráfico 8" descr="Engranaje único">
            <a:extLst>
              <a:ext uri="{FF2B5EF4-FFF2-40B4-BE49-F238E27FC236}">
                <a16:creationId xmlns:a16="http://schemas.microsoft.com/office/drawing/2014/main" id="{ECFA0D82-6558-4F29-B9CD-F7F0F371AE3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55887" y="2932658"/>
            <a:ext cx="914400" cy="914400"/>
          </a:xfrm>
          <a:prstGeom prst="rect">
            <a:avLst/>
          </a:prstGeom>
        </p:spPr>
      </p:pic>
      <p:pic>
        <p:nvPicPr>
          <p:cNvPr id="10" name="Gráfico 9" descr="Manual de estrategia">
            <a:extLst>
              <a:ext uri="{FF2B5EF4-FFF2-40B4-BE49-F238E27FC236}">
                <a16:creationId xmlns:a16="http://schemas.microsoft.com/office/drawing/2014/main" id="{73865D87-FFAC-47F9-83CA-56A90F64905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985138" y="1759839"/>
            <a:ext cx="914400" cy="914400"/>
          </a:xfrm>
          <a:prstGeom prst="rect">
            <a:avLst/>
          </a:prstGeom>
        </p:spPr>
      </p:pic>
      <p:pic>
        <p:nvPicPr>
          <p:cNvPr id="11" name="Gráfico 10" descr="Diana">
            <a:extLst>
              <a:ext uri="{FF2B5EF4-FFF2-40B4-BE49-F238E27FC236}">
                <a16:creationId xmlns:a16="http://schemas.microsoft.com/office/drawing/2014/main" id="{42237FA5-738E-4AC5-9259-581A9468A2B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083585" y="1759839"/>
            <a:ext cx="914400" cy="914400"/>
          </a:xfrm>
          <a:prstGeom prst="rect">
            <a:avLst/>
          </a:prstGeom>
        </p:spPr>
      </p:pic>
      <p:pic>
        <p:nvPicPr>
          <p:cNvPr id="12" name="Gráfico 11" descr="Subtítulos RTL">
            <a:extLst>
              <a:ext uri="{FF2B5EF4-FFF2-40B4-BE49-F238E27FC236}">
                <a16:creationId xmlns:a16="http://schemas.microsoft.com/office/drawing/2014/main" id="{F56C3C1D-F098-4744-9A55-AF7EE55F2C2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277070" y="1816764"/>
            <a:ext cx="914400" cy="914400"/>
          </a:xfrm>
          <a:prstGeom prst="rect">
            <a:avLst/>
          </a:prstGeom>
        </p:spPr>
      </p:pic>
      <p:pic>
        <p:nvPicPr>
          <p:cNvPr id="13" name="Gráfico 12" descr="Tendencia alcista">
            <a:extLst>
              <a:ext uri="{FF2B5EF4-FFF2-40B4-BE49-F238E27FC236}">
                <a16:creationId xmlns:a16="http://schemas.microsoft.com/office/drawing/2014/main" id="{0CA44657-8221-4E0A-B61B-806DED7A520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472625" y="1816764"/>
            <a:ext cx="914400" cy="914400"/>
          </a:xfrm>
          <a:prstGeom prst="rect">
            <a:avLst/>
          </a:prstGeom>
        </p:spPr>
      </p:pic>
      <p:pic>
        <p:nvPicPr>
          <p:cNvPr id="14" name="Gráfico 13" descr="Estadísticas">
            <a:extLst>
              <a:ext uri="{FF2B5EF4-FFF2-40B4-BE49-F238E27FC236}">
                <a16:creationId xmlns:a16="http://schemas.microsoft.com/office/drawing/2014/main" id="{5E2CFB33-1CE8-4CF1-BC5B-64E88845765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691051" y="1837989"/>
            <a:ext cx="914400" cy="914400"/>
          </a:xfrm>
          <a:prstGeom prst="rect">
            <a:avLst/>
          </a:prstGeom>
        </p:spPr>
      </p:pic>
      <p:pic>
        <p:nvPicPr>
          <p:cNvPr id="15" name="Gráfico 14" descr="Investigar">
            <a:extLst>
              <a:ext uri="{FF2B5EF4-FFF2-40B4-BE49-F238E27FC236}">
                <a16:creationId xmlns:a16="http://schemas.microsoft.com/office/drawing/2014/main" id="{90B60752-5383-4E5D-849B-12518CD1F1F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944867" y="1837989"/>
            <a:ext cx="914400" cy="914400"/>
          </a:xfrm>
          <a:prstGeom prst="rect">
            <a:avLst/>
          </a:prstGeom>
        </p:spPr>
      </p:pic>
      <p:pic>
        <p:nvPicPr>
          <p:cNvPr id="16" name="Gráfico 15" descr="Gráfico de barras con tendencia alcista">
            <a:extLst>
              <a:ext uri="{FF2B5EF4-FFF2-40B4-BE49-F238E27FC236}">
                <a16:creationId xmlns:a16="http://schemas.microsoft.com/office/drawing/2014/main" id="{3D701384-56E3-488C-9591-1763BDF054E3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262738" y="1816764"/>
            <a:ext cx="914400" cy="914400"/>
          </a:xfrm>
          <a:prstGeom prst="rect">
            <a:avLst/>
          </a:prstGeom>
        </p:spPr>
      </p:pic>
      <p:pic>
        <p:nvPicPr>
          <p:cNvPr id="17" name="Gráfico 16" descr="Medalla">
            <a:extLst>
              <a:ext uri="{FF2B5EF4-FFF2-40B4-BE49-F238E27FC236}">
                <a16:creationId xmlns:a16="http://schemas.microsoft.com/office/drawing/2014/main" id="{8999A38A-F693-4964-8148-6243BC38CCFB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819584" y="4057000"/>
            <a:ext cx="914400" cy="914400"/>
          </a:xfrm>
          <a:prstGeom prst="rect">
            <a:avLst/>
          </a:prstGeom>
        </p:spPr>
      </p:pic>
      <p:pic>
        <p:nvPicPr>
          <p:cNvPr id="18" name="Gráfico 17" descr="Trofeo">
            <a:extLst>
              <a:ext uri="{FF2B5EF4-FFF2-40B4-BE49-F238E27FC236}">
                <a16:creationId xmlns:a16="http://schemas.microsoft.com/office/drawing/2014/main" id="{E91738C0-A64A-4ADC-90D0-557F9B2CB0E6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2021897" y="4071400"/>
            <a:ext cx="914400" cy="914400"/>
          </a:xfrm>
          <a:prstGeom prst="rect">
            <a:avLst/>
          </a:prstGeom>
        </p:spPr>
      </p:pic>
      <p:pic>
        <p:nvPicPr>
          <p:cNvPr id="19" name="Gráfico 18" descr="Cinta">
            <a:extLst>
              <a:ext uri="{FF2B5EF4-FFF2-40B4-BE49-F238E27FC236}">
                <a16:creationId xmlns:a16="http://schemas.microsoft.com/office/drawing/2014/main" id="{3B0E939C-7347-4C38-91B0-186C33EF2240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3083585" y="4055327"/>
            <a:ext cx="914400" cy="914400"/>
          </a:xfrm>
          <a:prstGeom prst="rect">
            <a:avLst/>
          </a:prstGeom>
        </p:spPr>
      </p:pic>
      <p:pic>
        <p:nvPicPr>
          <p:cNvPr id="20" name="Gráfico 19" descr="Monedas">
            <a:extLst>
              <a:ext uri="{FF2B5EF4-FFF2-40B4-BE49-F238E27FC236}">
                <a16:creationId xmlns:a16="http://schemas.microsoft.com/office/drawing/2014/main" id="{24C3A18F-B5C6-4D66-B629-DF94E72D88B6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4340550" y="4068129"/>
            <a:ext cx="914400" cy="914400"/>
          </a:xfrm>
          <a:prstGeom prst="rect">
            <a:avLst/>
          </a:prstGeom>
        </p:spPr>
      </p:pic>
      <p:pic>
        <p:nvPicPr>
          <p:cNvPr id="21" name="Gráfico 20" descr="Lingotes de oro">
            <a:extLst>
              <a:ext uri="{FF2B5EF4-FFF2-40B4-BE49-F238E27FC236}">
                <a16:creationId xmlns:a16="http://schemas.microsoft.com/office/drawing/2014/main" id="{3FAA76DF-79E7-4615-81C4-A541CFCE25C9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5497566" y="4053879"/>
            <a:ext cx="914400" cy="914400"/>
          </a:xfrm>
          <a:prstGeom prst="rect">
            <a:avLst/>
          </a:prstGeom>
        </p:spPr>
      </p:pic>
      <p:pic>
        <p:nvPicPr>
          <p:cNvPr id="22" name="Gráfico 21" descr="Chateo RTL">
            <a:extLst>
              <a:ext uri="{FF2B5EF4-FFF2-40B4-BE49-F238E27FC236}">
                <a16:creationId xmlns:a16="http://schemas.microsoft.com/office/drawing/2014/main" id="{E3DDAFA2-FF08-481D-AC6D-2D4D3A63277D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6686860" y="4009531"/>
            <a:ext cx="914400" cy="914400"/>
          </a:xfrm>
          <a:prstGeom prst="rect">
            <a:avLst/>
          </a:prstGeom>
        </p:spPr>
      </p:pic>
      <p:pic>
        <p:nvPicPr>
          <p:cNvPr id="23" name="Gráfico 22" descr="Globo de pensamiento">
            <a:extLst>
              <a:ext uri="{FF2B5EF4-FFF2-40B4-BE49-F238E27FC236}">
                <a16:creationId xmlns:a16="http://schemas.microsoft.com/office/drawing/2014/main" id="{29C2F8CE-9399-4C78-AEBF-0B1310496890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8016322" y="4078225"/>
            <a:ext cx="914400" cy="914400"/>
          </a:xfrm>
          <a:prstGeom prst="rect">
            <a:avLst/>
          </a:prstGeom>
        </p:spPr>
      </p:pic>
      <p:pic>
        <p:nvPicPr>
          <p:cNvPr id="24" name="Gráfico 23" descr="Abrir sobre">
            <a:extLst>
              <a:ext uri="{FF2B5EF4-FFF2-40B4-BE49-F238E27FC236}">
                <a16:creationId xmlns:a16="http://schemas.microsoft.com/office/drawing/2014/main" id="{92A23580-E40F-44E0-81E3-FB4A94D175DB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9319984" y="3960608"/>
            <a:ext cx="914400" cy="914400"/>
          </a:xfrm>
          <a:prstGeom prst="rect">
            <a:avLst/>
          </a:prstGeom>
        </p:spPr>
      </p:pic>
      <p:pic>
        <p:nvPicPr>
          <p:cNvPr id="25" name="Gráfico 24" descr="Correo electrónico">
            <a:extLst>
              <a:ext uri="{FF2B5EF4-FFF2-40B4-BE49-F238E27FC236}">
                <a16:creationId xmlns:a16="http://schemas.microsoft.com/office/drawing/2014/main" id="{4652FF83-CE8C-4835-892E-F59BBE871C7D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10650467" y="3939383"/>
            <a:ext cx="914400" cy="914400"/>
          </a:xfrm>
          <a:prstGeom prst="rect">
            <a:avLst/>
          </a:prstGeom>
        </p:spPr>
      </p:pic>
      <p:pic>
        <p:nvPicPr>
          <p:cNvPr id="26" name="Gráfico 25" descr="Descargar">
            <a:extLst>
              <a:ext uri="{FF2B5EF4-FFF2-40B4-BE49-F238E27FC236}">
                <a16:creationId xmlns:a16="http://schemas.microsoft.com/office/drawing/2014/main" id="{0ED996BA-77D4-4EA6-BFD8-A3F0F5E5A002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0595464" y="2731164"/>
            <a:ext cx="914400" cy="914400"/>
          </a:xfrm>
          <a:prstGeom prst="rect">
            <a:avLst/>
          </a:prstGeom>
        </p:spPr>
      </p:pic>
      <p:pic>
        <p:nvPicPr>
          <p:cNvPr id="27" name="Gráfico 26" descr="Descargar desde la nube">
            <a:extLst>
              <a:ext uri="{FF2B5EF4-FFF2-40B4-BE49-F238E27FC236}">
                <a16:creationId xmlns:a16="http://schemas.microsoft.com/office/drawing/2014/main" id="{84C6BEE1-5E06-4F40-B35C-179A390F81A8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0595464" y="1710039"/>
            <a:ext cx="914400" cy="914400"/>
          </a:xfrm>
          <a:prstGeom prst="rect">
            <a:avLst/>
          </a:prstGeom>
        </p:spPr>
      </p:pic>
      <p:pic>
        <p:nvPicPr>
          <p:cNvPr id="28" name="Gráfico 27" descr="Marketing">
            <a:extLst>
              <a:ext uri="{FF2B5EF4-FFF2-40B4-BE49-F238E27FC236}">
                <a16:creationId xmlns:a16="http://schemas.microsoft.com/office/drawing/2014/main" id="{5E0F6C20-CB3C-4933-BD78-222E1E04B099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9319984" y="2933235"/>
            <a:ext cx="914400" cy="914400"/>
          </a:xfrm>
          <a:prstGeom prst="rect">
            <a:avLst/>
          </a:prstGeom>
        </p:spPr>
      </p:pic>
      <p:pic>
        <p:nvPicPr>
          <p:cNvPr id="29" name="Gráfico 28" descr="Megáfono">
            <a:extLst>
              <a:ext uri="{FF2B5EF4-FFF2-40B4-BE49-F238E27FC236}">
                <a16:creationId xmlns:a16="http://schemas.microsoft.com/office/drawing/2014/main" id="{9288891D-34C7-4770-9394-F240DC735C21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7929769" y="2928707"/>
            <a:ext cx="914400" cy="914400"/>
          </a:xfrm>
          <a:prstGeom prst="rect">
            <a:avLst/>
          </a:prstGeom>
        </p:spPr>
      </p:pic>
      <p:pic>
        <p:nvPicPr>
          <p:cNvPr id="30" name="Gráfico 29" descr="Abeto">
            <a:extLst>
              <a:ext uri="{FF2B5EF4-FFF2-40B4-BE49-F238E27FC236}">
                <a16:creationId xmlns:a16="http://schemas.microsoft.com/office/drawing/2014/main" id="{6CD798B2-8E8F-4B35-BDB6-959EA5B8FFA8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819584" y="5331342"/>
            <a:ext cx="914400" cy="914400"/>
          </a:xfrm>
          <a:prstGeom prst="rect">
            <a:avLst/>
          </a:prstGeom>
        </p:spPr>
      </p:pic>
      <p:pic>
        <p:nvPicPr>
          <p:cNvPr id="31" name="Gráfico 30" descr="Árbol de hoja caduca">
            <a:extLst>
              <a:ext uri="{FF2B5EF4-FFF2-40B4-BE49-F238E27FC236}">
                <a16:creationId xmlns:a16="http://schemas.microsoft.com/office/drawing/2014/main" id="{CA1EE3A9-C74C-4540-9E31-79E7AA1D3796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1972867" y="5331732"/>
            <a:ext cx="914400" cy="914400"/>
          </a:xfrm>
          <a:prstGeom prst="rect">
            <a:avLst/>
          </a:prstGeom>
        </p:spPr>
      </p:pic>
      <p:pic>
        <p:nvPicPr>
          <p:cNvPr id="32" name="Gráfico 31" descr="Saludar">
            <a:extLst>
              <a:ext uri="{FF2B5EF4-FFF2-40B4-BE49-F238E27FC236}">
                <a16:creationId xmlns:a16="http://schemas.microsoft.com/office/drawing/2014/main" id="{87545B42-6E53-469C-8B6F-D319EF7ABC92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3176018" y="5301186"/>
            <a:ext cx="914400" cy="914400"/>
          </a:xfrm>
          <a:prstGeom prst="rect">
            <a:avLst/>
          </a:prstGeom>
        </p:spPr>
      </p:pic>
      <p:pic>
        <p:nvPicPr>
          <p:cNvPr id="33" name="Gráfico 32" descr="Montañas">
            <a:extLst>
              <a:ext uri="{FF2B5EF4-FFF2-40B4-BE49-F238E27FC236}">
                <a16:creationId xmlns:a16="http://schemas.microsoft.com/office/drawing/2014/main" id="{5ABDA181-1F9C-4497-8A63-B3DAECE29F06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4371778" y="5301186"/>
            <a:ext cx="914400" cy="914400"/>
          </a:xfrm>
          <a:prstGeom prst="rect">
            <a:avLst/>
          </a:prstGeom>
        </p:spPr>
      </p:pic>
      <p:pic>
        <p:nvPicPr>
          <p:cNvPr id="34" name="Gráfico 33" descr="Mano abierta con planta">
            <a:extLst>
              <a:ext uri="{FF2B5EF4-FFF2-40B4-BE49-F238E27FC236}">
                <a16:creationId xmlns:a16="http://schemas.microsoft.com/office/drawing/2014/main" id="{87E9AF82-4CB1-428D-841C-F7AA3B5BF16B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5482505" y="5301186"/>
            <a:ext cx="914400" cy="914400"/>
          </a:xfrm>
          <a:prstGeom prst="rect">
            <a:avLst/>
          </a:prstGeom>
        </p:spPr>
      </p:pic>
      <p:pic>
        <p:nvPicPr>
          <p:cNvPr id="35" name="Gráfico 34" descr="Sostenibilidad">
            <a:extLst>
              <a:ext uri="{FF2B5EF4-FFF2-40B4-BE49-F238E27FC236}">
                <a16:creationId xmlns:a16="http://schemas.microsoft.com/office/drawing/2014/main" id="{89C5C69F-E9BC-4B5B-A5A8-79E6D905B36A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6623663" y="5301186"/>
            <a:ext cx="914400" cy="914400"/>
          </a:xfrm>
          <a:prstGeom prst="rect">
            <a:avLst/>
          </a:prstGeom>
        </p:spPr>
      </p:pic>
      <p:pic>
        <p:nvPicPr>
          <p:cNvPr id="36" name="Gráfico 35" descr="Flor">
            <a:extLst>
              <a:ext uri="{FF2B5EF4-FFF2-40B4-BE49-F238E27FC236}">
                <a16:creationId xmlns:a16="http://schemas.microsoft.com/office/drawing/2014/main" id="{EC47B024-16F6-45D8-8A37-522527F58DFE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7944867" y="5301186"/>
            <a:ext cx="914400" cy="914400"/>
          </a:xfrm>
          <a:prstGeom prst="rect">
            <a:avLst/>
          </a:prstGeom>
        </p:spPr>
      </p:pic>
      <p:pic>
        <p:nvPicPr>
          <p:cNvPr id="37" name="Gráfico 36" descr="Bloquear">
            <a:extLst>
              <a:ext uri="{FF2B5EF4-FFF2-40B4-BE49-F238E27FC236}">
                <a16:creationId xmlns:a16="http://schemas.microsoft.com/office/drawing/2014/main" id="{63D7E20F-350B-4B8C-A4C5-53C808D7E0FC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9319984" y="5301186"/>
            <a:ext cx="914400" cy="914400"/>
          </a:xfrm>
          <a:prstGeom prst="rect">
            <a:avLst/>
          </a:prstGeom>
        </p:spPr>
      </p:pic>
      <p:pic>
        <p:nvPicPr>
          <p:cNvPr id="38" name="Gráfico 37" descr="Tren">
            <a:extLst>
              <a:ext uri="{FF2B5EF4-FFF2-40B4-BE49-F238E27FC236}">
                <a16:creationId xmlns:a16="http://schemas.microsoft.com/office/drawing/2014/main" id="{9A466553-4DB0-4F98-8444-BFAB0636411B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10650467" y="530118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3759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</TotalTime>
  <Words>87</Words>
  <Application>Microsoft Office PowerPoint</Application>
  <PresentationFormat>Panorámica</PresentationFormat>
  <Paragraphs>78</Paragraphs>
  <Slides>12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Gerson López</dc:creator>
  <cp:lastModifiedBy>Lopez Opazo Gerson (Contratista-Teniente)</cp:lastModifiedBy>
  <cp:revision>23</cp:revision>
  <dcterms:created xsi:type="dcterms:W3CDTF">2020-01-30T21:21:50Z</dcterms:created>
  <dcterms:modified xsi:type="dcterms:W3CDTF">2020-02-25T21:42:21Z</dcterms:modified>
</cp:coreProperties>
</file>